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511" r:id="rId2"/>
    <p:sldId id="463" r:id="rId3"/>
    <p:sldId id="517" r:id="rId4"/>
    <p:sldId id="523" r:id="rId5"/>
    <p:sldId id="524" r:id="rId6"/>
    <p:sldId id="525" r:id="rId7"/>
    <p:sldId id="526" r:id="rId8"/>
    <p:sldId id="527" r:id="rId9"/>
    <p:sldId id="528" r:id="rId10"/>
    <p:sldId id="529" r:id="rId11"/>
    <p:sldId id="522"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p:scale>
          <a:sx n="100" d="100"/>
          <a:sy n="100" d="100"/>
        </p:scale>
        <p:origin x="346" y="-4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9T07:16:35.307"/>
    </inkml:context>
    <inkml:brush xml:id="br0">
      <inkml:brushProperty name="width" value="0.05" units="cm"/>
      <inkml:brushProperty name="height" value="0.05" units="cm"/>
      <inkml:brushProperty name="color" value="#ED1C24"/>
      <inkml:brushProperty name="fitToCurve" value="1"/>
    </inkml:brush>
  </inkml:definitions>
  <inkml:trace contextRef="#ctx0" brushRef="#br0">1164 530 0,'0'-21'31,"0"-1"-16,0 1 1,0 42 31,0 1-31,0-1-16,-21 0 15,21 21-15,0 0 0,-21 1 16,21-1-16,-21 22 0,21-1 15,-21-21-15,21 22 16,-21-22-16,21 1 0,0-1 16,0 0-16,0-21 0,0 1 15</inkml:trace>
  <inkml:trace contextRef="#ctx0" brushRef="#br0" timeOffset="623">1699 953 0,'0'-21'15,"22"21"1,-22-21-16,0 0 16,21 21-1,-21-22-15,0 1 31,-21 21-31,21-21 0,-22 21 16,1-21-16,0 21 16,0 0-16,0 0 0,-21 21 15,20 0-15,1-21 0,0 21 16,0 1-16,0-1 16,-1 0-16,22 21 0,0-21 15,0 0 1,22 1-16,-1-1 0,0-21 15,0 0-15,0 0 0,22-21 16,-22 21-16,0-22 16,0 1-16,0-21 0,0 21 15,1 0-15,-22-22 16,21 22-16,-21 0 0,0 0 16,0 0-16,0 42 31,0 0-31,0 21 0,0-20 15,0 20-15,0-21 16,21 21-16,-21-21 0,21 22 16,-21-22-16,21 0 0,1-21 15</inkml:trace>
  <inkml:trace contextRef="#ctx0" brushRef="#br0" timeOffset="1378">2265 868 0,'21'0'16,"-21"-21"-1,0 0 1,0 0 0,-21 21-1,0-21-15,0 21 16,0 0-16,-1 0 16,1 0-16,0 21 0,0-21 15,0 21-15,-1 0 16,1 0-16,21 22 0,-21-22 15,21 0-15,0 0 0,21 0 16,0 0 0,1-21-16,-1 0 0,21 0 15,-21 0-15,1 0 0,-1-21 16,21 0-16,-42 0 16,21 21-16,-21-21 0,21 0 15,-21 0 1,-21 42-1,21 0 1,-21 0-16,21 0 0,0 0 16,0 0-16,0 1 0,21-1 15</inkml:trace>
  <inkml:trace contextRef="#ctx0" brushRef="#br0" timeOffset="1722">2942 699 0,'22'-21'0,"-1"0"0,-21-1 15,0 1 1,-21 0-16,-22 21 16,22-21-16,-21 21 15,-1 0-15,22 0 0,-21 0 16,21 21-16,0-21 15,-1 21-15,22 0 0,0 1 16,0-1-16,22 0 0,-1 21 16,0-20-16,21 20 15,0-21-15,-20 21 0,20-21 16,-21 1-16,0-1 0,1 0 16,-22 21-16,-22-42 15,1 22-15,-21-1 0,-1 0 16,-20-21-16,0 0 15,-22 0-15,21 0 0,1 0 16,-1 0-16</inkml:trace>
  <inkml:trace contextRef="#ctx0" brushRef="#br0" timeOffset="2708">424 213 0,'-22'-21'0,"1"0"0,0 0 16,0 21-16,0-21 0,-1 42 15,22 0 1,-21 0-16,21 21 0,-21 22 16,0-1-16,21 1 0,-21 20 15,0 1-15,21 0 16,-21-1-16,-1 22 0,22-21 15,-21 0-15,0-1 16,0-20-16,0 20 0,21-20 16,-22 0-16,1-22 0,21 0 15,0 0-15,-21-20 16,21-1-16,0 0 0,0 0 16,21-21-16,0 21 15,1-21-15,20 22 0,0-22 16,1 21-16,41-21 0,1 0 15,21 21-15,21-21 16,21 0-16,43 21 0,-1-21 16,43 0-16,21 21 0,0 0 15,21-21-15,0 21 16,-21 1-16,21-1 0,-42 0 16,-21-21-16,-43 21 15,1 0-15,-44-21 0,-41 0 16,0 0-16,-43 0 15,-21-21-15,-21 0 0,0 0 16,-21 0-16,0-22 0,-21 22 16,21 0-16,-22-21 15,1 21-15,-1-1 0,22-20 16,0 21-16,0 0 16,21-22-16,0 1 0,0 0 15,0-1-15,21-20 0,0-1 16,0 1-16,1-22 15,-1-21-15,-21 22 0,21-1 16,0-21-16,0 22 16,1 20-16,-22-21 0,21 22 15,0-1-15,0 22 0,-21 0 16,0 20-16,21 1 16,-21-21-16,0 21 15,0 0-15,-21 21 0,21-21 16,-21 21-16,0 0 15,0-22-15,-22 22 0,-20 0 16,-1 0-16,-20 0 16,-44 0-16,-20 0 0,-42 0 15,-22-21-15,-21 21 0,-21-21 16,-21 21-16,0-21 16,0 21-16,0-21 0,42 21 15,21 0-15,22-22 16,42 22-16,20 0 0,44 0 15,20 0-15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9T07:17:02.879"/>
    </inkml:context>
    <inkml:brush xml:id="br0">
      <inkml:brushProperty name="width" value="0.05" units="cm"/>
      <inkml:brushProperty name="height" value="0.05" units="cm"/>
      <inkml:brushProperty name="color" value="#ED1C24"/>
      <inkml:brushProperty name="fitToCurve" value="1"/>
    </inkml:brush>
  </inkml:definitions>
  <inkml:trace contextRef="#ctx0" brushRef="#br0">276 85 0,'0'-21'0,"-22"21"15,1 21 1,21 0-1,-21 0-15,21 0 0,0 22 16,0-22-16,0 21 16,0 0-16,-21 1 0,21-1 15,0-21-15,0 22 0,-21-1 16,21-21-16,0 21 16,0-20-16,0-1 15,0 0-15,21-21 16,0 0-16,0 0 15,0 0-15,22 0 0,-1 0 16,0 0-16,1 0 16,20 0-16,-20 0 0,-1 0 15,21 0-15,-42 0 16,22 0-16,-22 0 0,0 0 16,0 0-16,-21-21 15,0 0 32,0-1-31,0 1-16,0 0 0,22 0 15,-22 0-15,0 0 16,21-22-16,-21 1 0,0 0 16,0-1-16,0 22 0,0-21 15,0 0-15,0 20 16,0-20-16,0 21 0,0 0 15,-21 21-15,21-22 16,0 1-16,-22 21 0,1 0 16,21-21-1,-21 21-15,0 0 0,0 0 16,-1 0-16,1 0 0,0 0 16,0 0-1,0 21-15,0-21 0,0 0 16,21 21-16,-22-21 15</inkml:trace>
  <inkml:trace contextRef="#ctx0" brushRef="#br0" timeOffset="834">106 402 0,'0'-21'0,"0"0"16,-21 21 0,21 21-1,0 0-15,0 0 16,0 1-16,-21-1 16,21 21-16,0-21 0,-21 22 15,21-1-15,-21-21 16,21 21-16,0-20 0,-22-1 15,22 0-15,0 0 0,0 0 16,22-21 31,-1 0-47,21 0 16,-21 0-16,0 0 15,22 22-15,-22-22 16,21 0-16,-21 0 0,1 0 15,20 0-15,-21 0 16,0 0-16,0 0 0,0 0 16,1 0-1,-22-22 1,21 22-16,-21-21 16,21 0-16,0 0 15,-21 0-15,0-1 16,21 1-16,-21 0 0,0 0 15,0 0-15,0-21 16,0 20-16,0 1 0,0 0 16,0 0-16,0 0 15,0-1 1,0 1 0,0 0 15,0 0 0,-21 21-31,0 0 16,0 0-16,0 0 15,-22 0-15,22 0 0,-21 0 16,21 0-16,-22 0 16,22 21-16</inkml:trace>
  <inkml:trace contextRef="#ctx0" brushRef="#br0" timeOffset="1253">720 656 0,'-21'0'16,"21"22"-1,-21-22-15,-1 21 16,-20-21-16,21 21 0,-21 0 16,-1 0-16,1-21 0,21 21 15,-22 0-15,22-21 16,0 22-16,0-22 0,0 0 15</inkml:trace>
  <inkml:trace contextRef="#ctx0" brushRef="#br0" timeOffset="1512">487 487 0,'-21'0'0,"0"0"16,21 21-16,-21-21 16,0 21-16,-1 1 15,1-1-15,0-21 0,0 21 16,0 0-16,-1 0 15,1 0-15,0 0 0</inkml:trace>
  <inkml:trace contextRef="#ctx0" brushRef="#br0" timeOffset="2005">593 64 0,'-21'0'32,"0"0"-17,-1 21-15,1 0 16,-21 0-16,0 0 0,-1 1 16,1 20-16,0-21 0,-1 21 15,1-21-15,21 22 16,-22-22-16,22 0 0,21 0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9T07:17:22.691"/>
    </inkml:context>
    <inkml:brush xml:id="br0">
      <inkml:brushProperty name="width" value="0.05" units="cm"/>
      <inkml:brushProperty name="height" value="0.05" units="cm"/>
      <inkml:brushProperty name="color" value="#ED1C24"/>
      <inkml:brushProperty name="fitToCurve" value="1"/>
    </inkml:brush>
  </inkml:definitions>
  <inkml:trace contextRef="#ctx0" brushRef="#br0">360 26 0,'0'-21'16,"-22"21"-16,1 0 16,0 0-16,-21 21 15,21-21-15,0 21 16,-1-21-16,-20 21 0,21 21 16,-22-21-16,22 1 15,0 20-15,0 0 0,0 1 16,21-1-16,0-21 15,21 21-15,0 1 0,21-22 16,1 21-16,-1-20 16,22-1-16,-1-21 0,1 21 15,-1-21-15,-20 0 0,20-21 16,-21 21-16,1-21 16,-1-22-16,-21 22 0,0 0 15,1-22-15,-22 1 0,0 0 16,-22 0-16,1-1 15,0 22-15,0-21 0,-22 20 16,22 1-16,0 21 16,-21 0-16,21 0 0,0 0 15,-1 0-15,1 0 16</inkml:trace>
  <inkml:trace contextRef="#ctx0" brushRef="#br0" timeOffset="643">211 619 0,'0'-21'16,"0"0"15,0 42-15,-21 0-16,21 1 15,-21-1-15,0 0 16,0 21-16,0-21 0,0 22 16,21-22-16,-22 21 0,1-21 15,21 1-15,-21 20 16,21-21-16,0 0 0,0 0 15,0 0-15,21 1 16,0-1-16,1-21 16,-1 0-16,0 0 0,21 0 15,-21-21-15,22 21 16,-1-22-16,0 22 0,1-21 16,-1 21-16,0 0 15,-21-21-15,22 21 0,-22 0 16,0 0-16,0 0 15,1 0-15,-1 0 0,0-21 16,-21 0 15,-21 0-31,0 0 16,21-1 0,-22 1-16,22 0 0,-21 0 15,0-22-15,0 22 0,0 0 16,21-21-16,-22 21 15,1 0-15,21-1 0,-21 1 16,21 0-16,-21 21 16,21-21-1,21 21 1,-21 21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9T07:17:48.644"/>
    </inkml:context>
    <inkml:brush xml:id="br0">
      <inkml:brushProperty name="width" value="0.05" units="cm"/>
      <inkml:brushProperty name="height" value="0.05" units="cm"/>
      <inkml:brushProperty name="color" value="#ED1C24"/>
      <inkml:brushProperty name="fitToCurve" value="1"/>
    </inkml:brush>
  </inkml:definitions>
  <inkml:trace contextRef="#ctx0" brushRef="#br0">190 44 0,'-21'0'0,"0"0"0,0 0 15,42-21 17,0 21-17,0 0-15,0 0 16,0 0 0,-21 21-16,-21-21 15,0 21-15,-21-21 16,21 21-16,0-21 15,-22 0-15,22 21 0,0-21 16,0 0-16,42 0 31,0 0-31,0-21 16,0 21-16,22 0 16,-1-21-16,-21 21 0,21 0 15,-20 0-15,-1-21 0,0 21 16,0 0-16,-21-21 15,0 0 17,-21 21-32,0 0 15,0 0-15,-1 0 16,1 0-16,0 0 16,0 0-16,0 0 0,0 0 15,0 0-15,-1 0 16,1 0-16,42 0 47,1 0-47,-1 0 15,0 0 1,0 0-16,0 0 0,0 0 16,0 0-16,-42 0 31,0 0-31,-21 21 15,21-21-15,0 0 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9T07:17:54.244"/>
    </inkml:context>
    <inkml:brush xml:id="br0">
      <inkml:brushProperty name="width" value="0.05" units="cm"/>
      <inkml:brushProperty name="height" value="0.05" units="cm"/>
      <inkml:brushProperty name="color" value="#ED1C24"/>
      <inkml:brushProperty name="fitToCurve" value="1"/>
    </inkml:brush>
  </inkml:definitions>
  <inkml:trace contextRef="#ctx0" brushRef="#br0">64 2731 0,'0'21'125,"-21"-21"-109,21 21-1,-21-21 1,21 21 0,0-42 31,-22 21-32,22-21 16,22 21 157,-22-21-172,21 21 15,0 0-16,0-21 1,0 21 0,0 0-16,0 0 15,-21 21 32,22-42 63,-1 0-79,0 21-31,-21-21 15,21 21-15,-21-22 16,21 22-16,1-21 16,-22 0-1,21 21 17,-21-21-32,0 0 31,21 21-16,-21-22 95,21 22-79,-21-21-31,21 0 31,-21 0-15,21 21 0,-21-21-16,21 21 15,-21-21 1,22 0-16,-22-1 15,21 22-15,-21-21 16,21 0 0,-21 0-16,21 0 15,-21-1-15,0 1 16,0 0 0,21 21-16,-21-21 15,22 0 16,-22 0 1,21 21-32,-21-21 15,0-1 1,0 1-16,21 21 16,-21-21-16,21 0 31,-21 0-31,0-1 31,21 22-31,-21-21 0,0 0 16,21 0-1,-21 0 1,0 0-16,21 21 16,-21-21-16,0-1 15,0 1 1,0 0-1,0 0 1,0 0 0,22 21-1,-22-22-15,0 1 16,0 0 15,0 0-31,21 21 16,-21-21-16,0 0 31,0 0-31,21 21 16,-21-22-1,0 1-15,0 0 32,0 0-32,21 0 15,-21-1 1,0 1-1,0 0-15,0 0 16,0 0-16,0 0 31,0 0-31,0-1 16,21 1 0,-21 0-1,0 0 1,0 0-16,0-1 15,0 1-15,0 0 16,0 0 0,0 0-16,0 0 15,-21 0-15,21-1 16,0 1-16,0 0 16,0 0-16,0 0 15,0-1 1,0 1-16,0 0 15,0 0 1,0 0-16,0 0 16,0 0-1,0-1-15,0 1 16,0 0 0,0 0-16,0 0 15,0-1 1,-21 1-16,21 0 15,0 0 1,0 0 0,-21 21-16,21-21 15,0 0 1,0-1 0,0 1-1,0 0 16,0 0-15,-21 21-16,21-21 16,0-1-1,0 1-15,-22 0 16,22 0 0,-21 0-1,21 0-15,0 0 16,-21-1-16,21 1 15,0 0 1,-21 0 0,21 0-1,0-1-15,0 1 16,-21 21-16,21-21 16,0 0-1,-21 21-15,21-21 0,0 0 31,0 0-31,-21-1 32,21 1-17,0 0 1,-22 21 0,22-21-1,0 0 16,0-1 1,0 44 46</inkml:trace>
  <inkml:trace contextRef="#ctx0" brushRef="#br0" timeOffset="354">318 149 0,'-21'0'0,"21"21"62,0 0-46,0 0-1,0 0 1,0 1-16,0-1 0,0 0 16,0 0-16,0 0 15,-21 0-15,21 0 16</inkml:trace>
  <inkml:trace contextRef="#ctx0" brushRef="#br0" timeOffset="932">402 64 0,'0'-21'15,"0"0"17,22 42 77,-1-21-109,21 0 16,-21 0-16,22 0 0,20 21 15,-21-21-15,22 0 16,0 21-16,-22-21 0,0 21 15,0 1-15,-20-22 0,-1 21 16,0 0-16,0 0 16,-21 0-16,0 0 31,0-42 63,-21 0-94</inkml:trace>
  <inkml:trace contextRef="#ctx0" brushRef="#br0" timeOffset="1350">466 64 0,'-21'0'32,"21"-21"-32,-21 42 46,21 0-46,-22 0 16,22 0-16,-21 1 0,0-1 16,0 21-16,0-21 15,0 22-15,0-22 0,-1 0 16,22 0-16,0 0 16,0 0-16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9T07:16:43.215"/>
    </inkml:context>
    <inkml:brush xml:id="br0">
      <inkml:brushProperty name="width" value="0.05" units="cm"/>
      <inkml:brushProperty name="height" value="0.05" units="cm"/>
      <inkml:brushProperty name="color" value="#ED1C24"/>
      <inkml:brushProperty name="fitToCurve" value="1"/>
    </inkml:brush>
  </inkml:definitions>
  <inkml:trace contextRef="#ctx0" brushRef="#br0">4127 5114 0,'0'-21'0,"21"21"32,-21 21-17,-21 0-15,21 1 16,-21-1-16,21 21 0,-21 0 16,21 22-16,-22-1 0,22 1 15,-21 20-15,21 2 16,-21-22-16,21 20 0,0 1 15,-21-21-15,21-1 16,-21 0-16,21 1 0,0-22 16,-21 1-16,21-1 0,0-21 15,-21 0-15,21 0 16,-22 1-16,22-1 0,22-21 47,-1 0-47,0 0 15,0 0-15,21 0 16,1 0-16,-1 0 0,0 0 16,43 0-16,-22 0 0,43 21 15,0-21-15,21 0 16,42 21-16,1-21 0,42 0 16,-1 21-16,22 1 15,1-22-15,-1 21 0,-1 0 16,-20 0-16,0-21 15,-43 21-15,0 0 0,-41-21 16,-2 21-16,-20-21 0,0 0 16,-21 0-16,0 0 15,-1 0-15,-20 0 0,-1 0 16,1 0-16,-1 0 0,-21 0 16,1 0-16,-64 0 31,-1 0-16,-20 0-15,21-21 0,-21 0 16,21 21-16,-1-21 0,1 0 16,0 0-16,0 0 15,21-22-15,0 1 0,0-1 16,0-20-16,0 0 16,0-1-16,21-21 0,-21-20 15,21 20-15,-21-21 0,21 21 16,1-22-16,-22 23 15,21 20-15,0-20 0,0 41 16,0 1-16,-21 0 16,21 21-16,-21-1 0,21 1 15,-21 0-15,0 0 16,0 42 31,-21-21-47,0 0 0,0 0 15,0 21-15,-43-21 0,22 0 16,-43 0-16,1 0 16,-43 0-16,0 0 0,-43 0 15,1-21-15,-43 21 16,1-21-16,-43 21 0,-21 0 16,21-21-16,-23 21 0,23-22 15,0 22-15,22-21 16,20 21-16,42 0 0,22-21 15,42 21-15,1-21 16,41 21-16,1 0 0,41 0 16,1-21-16,0 21 0,42 0 47</inkml:trace>
  <inkml:trace contextRef="#ctx0" brushRef="#br0" timeOffset="770">4783 5580 0,'0'-21'16,"0"42"15,0 0-15,0 0-16,0 0 0,0 22 15,0-22-15,0 21 0,0-21 16,0 22-16,0-22 16,0 0-16,-21 0 15,21-42 1,0 0-1,0 0-15,0-22 0,0 1 16,0 0-16,0-1 16,0-20-16,21 21 0,-21-1 15,21-20-15,1 41 0,-1 1 16,0 0-16,0 0 16,21 21-16,-21 0 0,22 21 15,-22 0-15,0 0 16,0 1-16,1-1 0,-1 0 15,-21 0-15,0 0 0,-21 1 16,-1-1-16,1 0 16,0 0-16,-21-21 0,20 21 15,1-21-15,21 21 16,-21-21-16,42 21 16,0-21-1,1 22-15,20-22 16,0 21-16,1 0 0,-1 0 15,0 0-15,-21 1 16,1-1-16,-1 0 0,-21 0 16,-21 0-16,-1 0 0,-20 0 15,-21-21-15,20 22 16,-20-22-16,-22 0 0,22 0 16,-1 0-16,22-22 15,-22 1-15,43 0 0</inkml:trace>
  <inkml:trace contextRef="#ctx0" brushRef="#br0" timeOffset="998">5334 5559 0,'0'-21'16,"0"-1"0,21 22-16,0-21 15,21 21-15,-21 0 0,22-21 16,20 21-16,-20 0 16,-22 0-16</inkml:trace>
  <inkml:trace contextRef="#ctx0" brushRef="#br0" timeOffset="1171">5609 5495 0,'-21'0'0,"-22"0"0,22 0 16,-21 0-16,20 0 15,1 21-15,0-21 0,21 21 16,0 1-16,-21 20 16,21 0-16,0 1 0,0-1 15,21 0-15,-21 1 0,21-1 16,-21 0-16,21 1 15,1-22-15</inkml:trace>
  <inkml:trace contextRef="#ctx0" brushRef="#br0" timeOffset="1586">5778 5622 0,'0'-21'15,"0"42"1,0 0 0,0 0-16,0 1 15,0 20-15,0-21 0,0 22 16,0-1-16,0-21 16,0 21-16,0-21 0,0 22 15,0-22 1,0 0-16,0-42 15,0 0 1,0 0-16,-21-22 0,21 1 16,0 0-16,0-22 0,0 22 15,21-22-15,-21 1 16,21 21-16,0-1 0,22 22 16,-22-21-16,21 42 15,-21 0-15,22 21 0,-22 0 16,21 0-16,-42 22 0,21-22 15,-21 21-15,-21 0 16,0 1-16,-21-22 0,-22 0 16,1 0-16,-1 0 0</inkml:trace>
  <inkml:trace contextRef="#ctx0" brushRef="#br0" timeOffset="4475">4085 4924 0,'21'0'31,"-21"21"-15,0 0-1,0 0 1,0 0-16,0 22 16,0-22-16,0 21 15,0-21-15,0 22 0,0-22 16,0 21-16,0-21 16,0 1-16,0-1 15,0 0-15,0-42 78</inkml:trace>
  <inkml:trace contextRef="#ctx0" brushRef="#br0" timeOffset="6511">8022 5876 0,'0'-21'16,"21"21"15,0 0-31,0 0 16,22 0-16,-1 0 15,21 0-15,22 21 0,21-21 16,0 0-16,21 21 16,21-21-16,0 0 0,0 21 15,0-21-15,1 0 0,-1 22 16,0-22-16,-21 0 16,0 21-16,-21-21 0,0 0 15,-22 0-15,-20 0 0,-22 0 16,0 0-16,-20 0 15,-44 0 17,1 0-32,0 0 15,0 0-15,0 0 16,-1 0 0,1 0-16</inkml:trace>
  <inkml:trace contextRef="#ctx0" brushRef="#br0" timeOffset="6943">10181 6045 0,'0'-21'15,"0"0"16,0 42 1,0 0-17,0 1-15,0-1 0,0 0 16,0 21-16,0 1 0,0-1 16,-21 0-16,21 1 15,0-1-15,0 0 0,0 1 16,0-1-16,0-21 15,0 21-15,0-20 0,0-1 16,0 0-16,-22-21 0</inkml:trace>
  <inkml:trace contextRef="#ctx0" brushRef="#br0" timeOffset="8551">9779 6744 0,'-22'-21'0,"22"0"16,-21 21 0,0 21-1,21 0 1,0 0-16,0 21 0,0 1 16,0 20-16,0 1 15,0 20-15,0 1 0,0 0 16,0-1-16,0 1 0,21 0 15,-21-22-15,0 1 16,0-1-16,0 1 0,0-22 16,0 0-16,-21 1 0,21-22 15,-21 21-15,21-20 16,0 20-16,-21-21 0,21 0 16,-22-21-16,22 21 15,0 0-15,-21 1 16,21-44 31,21 22-32,-21-21-15,22 21 16,-1 0-16,0 0 0,0-21 16,22 21-16,-22 0 15,21-21-15,21 21 0,1 0 16,0-21-16,20 21 15,22 0-15,0 0 0,42-21 16,-21 21-16,42 0 16,-21 0-16,22 21 0,-1-21 15,0 21-15,1-21 0,-1 0 16,-42 21-16,0-21 16,-21 0-16,0 21 0,-43-21 15,1 0-15,-22 0 0,-21 0 16,0-21-16,1 21 15,-1-21-15,-21 0 16,-21 21 0,21-21-1,-22 21-15,1 0 0,21-21 0,-21 21 16,21-22 0,-21 22-16,21-21 15,0 0-15,-21 21 16,21-21-16,0-22 0,-21 22 15,0-21-15,21 0 0,-22-1 16,22 1-16,-21-22 16,21 22-16,0-21 0,0-1 15,0 1-15,0-1 16,0 1-16,21-1 0,-21 1 16,22-1-16,-1 1 0,-21-1 15,21 22-15,-21-1 16,0 1-16,21 21 0,-21-21 15,0 21 1,0-1-16,-21 22 16,0 0-1,0 0 1,-1 0 0,1 0-16,-21 0 15,21 0-15,-22 0 0,-20 0 16,21 0-16,-43 0 0,21 0 15,-41 0-15,-1 0 16,0-21-16,-21 21 0,0-21 16,-21 21-16,21-21 0,-22 21 15,1-21-15,21 21 16,0-22-16,21 22 0,22 0 16,-22 0-16,21 0 15,22 0-15,-1 0 0,1 0 16,-1 0-16,22 22 0,0-22 15,-1 0-15,1 0 16,21 0-16,-22 0 0,22 0 16,0 0-1,0 0-15,0 0 16,21 21 15,0 0 0</inkml:trace>
  <inkml:trace contextRef="#ctx0" brushRef="#br0" timeOffset="9182">13102 7125 0,'21'0'15,"0"0"-15,0-21 16,0 0-16,0 21 15,-21-22-15,22 22 16,-22-21-16,0 0 0,-22 0 16,1 21-16,0-21 15,-21 21-15,0 0 16,-1 0-16,1 0 0,-1 0 16,1 0-16,0 21 15,21 0-15,0 0 0,-1 0 16,22 1-16,0-1 0,22 21 15,-1-21-15,21 22 16,0-22-16,1 21 0,20-21 16,-20 0-16,-1 1 15,0-1-15,-21 0 0,0 0 16,-21 0-16,-21 1 16,0-22-16,-21 21 15,0-21-15,-1 0 0,-20 0 16,20 0-16,22 0 15,-21 0-15,21-21 0</inkml:trace>
  <inkml:trace contextRef="#ctx0" brushRef="#br0" timeOffset="9404">13419 6998 0,'0'-21'0,"0"0"15,0 0-15,0-1 16,0 44 0,0-1-16,0 0 15,0 21-15,0 0 0,21 1 16,-21-1-16,0 22 16,0-22-16,0 21 0,21-20 15,-21-1-15,0-21 0,0 22 16</inkml:trace>
  <inkml:trace contextRef="#ctx0" brushRef="#br0" timeOffset="9842">13419 7294 0,'-21'0'0,"21"-21"16,21 21 15,0 0-31,0 0 0,1 0 15,20 0-15,0 0 0,1 0 16,-1-21-16,0 21 16,1 0-16,-22 0 0,0 0 15,0-21-15,-42 0 16,0 21 0,0 0-16,-1 0 15,1 0-15,0 21 16,0 0-16,0-21 0,21 42 15,-21-20-15,21-1 16,0 21-16,21-21 0,-21 0 16,42 0-16,-21 1 0,0-22 15,1 0-15,20 0 16,-21 0-16,0-22 0,1 22 16,-1-21-16,-21-21 0,21 21 15,-21 0-15,0 0 16,-21-22-16,0 22 0,-1 0 15,1 21-15,0-21 16,0 21-16,0 0 16,-1 0-16,22 21 15</inkml:trace>
  <inkml:trace contextRef="#ctx0" brushRef="#br0" timeOffset="10160">13906 7188 0,'0'-21'0,"21"21"16,-21-21-16,21 0 15,1 21-15,-1 0 16,0 0-16,0 21 16,0-21-16,0 21 0,0 0 15,1 22-15,-22-22 0,21 0 16,-21 22-16,0-22 15,0 0-15,-21 0 0,-1 0 16,1-21 0,21-21-16,0 0 15,0 0-15,0 0 16,21-1-16,1 1 16,-1-21-16,0 21 0,0-1 15,0 22-15,1-21 0,-1 21 16,0 0-16</inkml:trace>
  <inkml:trace contextRef="#ctx0" brushRef="#br0" timeOffset="11210">14414 7252 0,'21'0'15,"0"0"-15,1 0 16,-22-21-16,21 21 0,0-21 15,0 21-15,-21-21 16,0-1-16,-21 1 16,0 21-16,0-21 15,-22 21-15,22 0 16,-21 0-16,20 0 0,1 0 16,0 21-16,0 0 0,0 1 15,0-1-15,21 0 16,0 0-16,0 0 0,0 0 15,0 0-15,21 1 16,0-1-16,0 0 16,0-21-16,22 0 0,-22-21 15,0 21-15,0-21 16,22-1-16,-22 1 0,0 0 16,0 0-16,0 0 15,-21 0-15,21 0 0,-21-1 16,-21 22-1,0 22 1,0-1-16,21 0 16,0 0-16,0 0 0,0 0 15,0 0 1,21 1-16,0-22 0,0 0 16,22 21-16,-22-21 15,21 0-15,1 0 0,-1 0 16,-21 0-16,21-21 15,1 21-15,-22 0 0,0-22 16,21 22-16,-20-21 0,-1 21 16,-21-21-16,21 21 15,-21-21-15,21 0 0,-21 0 16,0 0-16,-21-1 16,0 22-16,21-21 15,-21 0-15,-22 21 0,22 0 16,0 0-16,0 0 15,-22 0-15,22 21 0,0 0 16,0 1-16,21-1 16,-21 0-16,21 0 0,-21 21 15,21-21-15,0 1 0,21-1 16,-21 0-16,21 0 16,0-21-16,0 0 0,0 0 15,22 0-15,-22 0 16,0-21-16,0 21 0,0-21 15,1 0-15,-1-1 0,-21 1 16,0 0-16,0 0 16,-21 42-1,21 0-15,-22 22 16,22-1-16,-21 0 16,21 1-16,0 20 0,21 1 15,-21-22-15,22 22 16,-22-22-16,21 0 0,-21 0 15,0-20-15,0-1 16,0 0-16,-21-21 16,-1-21-16,1 21 0,0-43 15,0 22-15,-22-21 16,22 21-16,0-21 0,21-1 16,-21 1-16,21 21 0,0-1 15,0 1-15,0 0 16,21 0-16,0 21 15,22 0-15,-22 0 16,21 0-16,1 0 0,-22 0 16,21 0-16,0-21 0</inkml:trace>
  <inkml:trace contextRef="#ctx0" brushRef="#br0" timeOffset="11672">15197 7294 0,'-21'0'16,"42"0"31,0 21-32,1-21-15,-1 0 0,-21 22 16,21-22-16,0 0 0,0 0 16,0 0-16,0 0 15,1-22-15,-22 1 16,0 0-16,0 0 16,0 0-1,-22 0-15,1 0 0,-21-1 16,21 22-16,-21-21 15,20 21-15,-20 0 0,21 0 16,0 21-16,21 1 0,-22-1 16,22 0-16,0 0 15,0 21-15,22-21 0,-1 1 16,21-1-16,1 0 16,-1 0-16,0-21 0,0 0 15,1 0-15,-1 0 0,-21 0 16,1-21-16,-22 0 15</inkml:trace>
  <inkml:trace contextRef="#ctx0" brushRef="#br0" timeOffset="14095">13250 7972 0,'0'-21'16,"0"-1"-16,0 44 47,0-1-47,0 0 0,0 0 15,0 21-15,0 1 0,0-1 16,0 0-16,0 1 16,0-1-16,0 0 0,0 1 15,-21-22-15,21 0 0,0 0 16,0 0-16,0-42 15,0 0 1,0 0 0,21-22-16,0 22 0,-21-21 15,21 21-15,21-21 0,-20 20 16,-1 1-16,0 0 16,0 21-16,0 0 0,1 0 15,-1 0-15,0 21 16,0 0-16,-21 1 0,21-1 15,-21 21-15,21-21 16,-21 21-16,0-20 0,0-1 16,0 0-16,0 0 0</inkml:trace>
  <inkml:trace contextRef="#ctx0" brushRef="#br0" timeOffset="14330">13758 8014 0,'21'-21'0,"-21"0"16,0 0-1,0 42 1,0 0 0,0 0-16,0 0 15,21 0-15,-21 22 0,21-22 16,-21 21-16,21 1 0,-21-1 15,0-21-15,22 21 16,-22-21-16,0 1 0,0-1 16</inkml:trace>
  <inkml:trace contextRef="#ctx0" brushRef="#br0" timeOffset="14972">13758 8268 0,'-21'-21'16,"21"0"-1,0-1 1,21 22-16,0-21 0,21 21 16,-20 0-1,20-21-15,-21 21 0,21 0 16,-21 0-16,22 0 0,-22 0 16,0 0-16,0 0 15,1 0-15,-1 0 31,0 21-15,0 0 0,-21 1-16,21 20 0,-21-21 15,0 22-15,21-22 0,-21 21 16,0-21-16,0 0 16,0 0-16,0 1 0,0-44 31,0 1-31,0 0 15,21 0-15,-21-21 0,0-1 16,22 1-16,-22 21 16,21-22-16,-21 22 0,21-21 15,-21 21-15,21 21 16,0 0 0,-21 21-16,0 0 15,0 0-15,22-21 16,-22 21-16,0 1 0,0-1 15,0 0-15,0 0 16,21-42 0,0 0-1,0 0 1,0-1-16,0 1 16,0 21-16,1 0 0,-1 0 15,0 0-15,0 0 16,-21 21-16,21 1 15,-21-1-15,0 0 16,22 0-16,-22 22 0,0-22 16,0 21-16,0-21 0,21-21 15,-21 21-15</inkml:trace>
  <inkml:trace contextRef="#ctx0" brushRef="#br0" timeOffset="15235">14732 7993 0,'0'-21'15,"0"42"32,0 0-47,0 0 16,21 0-16,-21 22 15,0-1-15,21-21 0,-21 21 16,21 1-16,-21-1 0,0-21 16,0 22-16,0-22 15,0 0-15,0 0 0,0 0 16</inkml:trace>
  <inkml:trace contextRef="#ctx0" brushRef="#br0" timeOffset="15488">15070 8183 0,'-21'0'0,"0"0"16,42 0 15,0 0-31,0 0 15,0 0-15,1 0 0,20 0 16,-21 22-16,0-22 16,1 0-16,-1 0 15,-42 0 1</inkml:trace>
  <inkml:trace contextRef="#ctx0" brushRef="#br0" timeOffset="16268">15091 8162 0,'0'21'16,"-21"-21"31,0 0-32,0 21 1,0 1-1,21-1-15,-22 0 16,1 0-16,21 0 16,0 1-16,-21-1 15,21 0-15,21 0 32,0-21-32,1 0 15,-1 0 1,-21-21-16,21 21 15,0 0-15,-21-21 0,21 21 16,-21-21-16,22 21 0,-1-22 16,0 22-1,0 0-15,0 0 0,0 0 16,22 0-16,-22 22 16,0-1-16,0 0 0,0 0 15,-21 0-15,0 0 0,0 0 16,0 1-16,-21-1 15,21 0-15,-21 0 0,0 0 16,0-21-16,-1 0 16,-20 22-16,21-22 0,0 0 15,0-22-15,0 22 0,-1-21 16,1 21-16,21-21 16,-21 21-16,21-21 0,-21 21 15</inkml:trace>
  <inkml:trace contextRef="#ctx0" brushRef="#br0" timeOffset="16561">15705 8226 0,'21'0'47,"0"0"-47,1 0 16,20 0-16,-21 0 0,22 0 15,-22 0-15,21 0 16,-21 21-16,0-21 0,0 0 15,1 0-15</inkml:trace>
  <inkml:trace contextRef="#ctx0" brushRef="#br0" timeOffset="16969">16192 8099 0,'-21'0'16,"21"21"15,21-21-31,-21 21 16,21 0-16,0 22 15,0-1-15,-21 0 0,22 0 16,-1 1-16,-21-1 15,21-21-15,-21 22 0,0-22 16,0 0-16,0 0 0,-21-42 31,0 0-31,21 0 0,-22 0 16,1-22-16,0 1 16,21-1-16,0 1 0,21 0 15,0 0-15,1-1 0,20 22 16,0-21-16,1 20 15,20 1-15,-21 21 0,22 0 16,-22 0-16,-20 0 16,20 0-16,-21 21 15</inkml:trace>
  <inkml:trace contextRef="#ctx0" brushRef="#br0" timeOffset="17390">16785 8184 0,'21'0'62,"-21"21"-46,21-21-16,0 22 0,0-22 15,1 21-15,-1-21 16,21 0-16,-21 0 0,0 0 16,0 0-16,1-21 15,-22-1 1,-22 1-16,1-21 0,0 21 16,-21 0-16,21 0 15,-22 21-15,1-22 0,21 22 16,-22 0-16,22 0 0,0 22 15,0-1-15,0 0 16,21 0-16,-21 21 0,21 1 16,0-1-16,21 0 15,0 1-15,0-1 0,21 0 16,-20-21-16,20 1 0,0-1 16,1-21-16,20 0 15,-21-21-15</inkml:trace>
  <inkml:trace contextRef="#ctx0" brushRef="#br0" timeOffset="17862">17250 8078 0,'-21'-43'0,"0"1"15,21 21-15,-21-1 0,0 1 16,21 0-16,0 42 16,-22 0-1,22 22-15,0-22 0,0 21 16,0 22-16,0-1 15,0 1-15,-21-22 0,21 43 16,0-22-16,0 1 0,0-1 16,0 1-16,0-22 15,21 22-15,-21-22 0,22-21 16,-1 0-16,-21 1 16,21-22-16,-21-22 15,0 1-15,0 0 0,-21-21 16,0-1-16,21-20 15,-22 21-15,1-22 0,0 22 16,0-1-16,21 1 16,0 21-16,0 0 0,0 0 15,0-1-15,0 1 0,21 0 16,0 21 0,0 0-16,1 0 0,-1 0 15,0 0-15,0 21 16,0-21-16,-21 21 0,22-21 15,-22 22-15,0-1 0,0 0 16,-22 0 0,1-21-16,0 0 0,0 21 15,-22-21-15,22 0 16,0-21-16</inkml:trace>
  <inkml:trace contextRef="#ctx0" brushRef="#br0" timeOffset="18182">17695 8226 0,'0'-21'16,"-21"21"-16,0-22 0,-1 22 16,1 0-1,21 22-15,-21-22 16,21 21-16,0 21 0,0-21 15,0 21-15,0 1 16,21-22-16,-21 21 0,21-20 16,1-1-16,20 0 0,-21 0 15,21-21-15,-21 0 16,22-21-16,-22 21 0,21-21 16,-20-22-16,-1 22 15,-21-21-15,0 21 0,-21-22 16,-1 1-16,-20 21 0,-22 0 15,1 0-15,-22-1 16</inkml:trace>
  <inkml:trace contextRef="#ctx0" brushRef="#br0" timeOffset="24831">42 3505 0,'-21'0'15,"0"-21"16,42 21 1,0-21-17,0 21-15,21 0 16,-21 0-16,22-21 16,20 21-16,-20 0 0,20 0 15,1 0-15,-1 0 16,-20-21-16,20 21 0,0 0 15,1 0-15,-22 0 0,22 21 16,-22-21-16,22 0 16,-22 21-16,0 0 0,1-21 15,-1 21-15,0 1 16,-21-1-16,1 0 0,-1 21 16,0-20-16,-21-1 0,21 21 15,-21-21-15,0 21 16,0 1-16,-21-1 0,21 1 15,-21-1-15,21 0 16,0 22-16,0-22 0,0 0 16,0 22-16,-21-22 0,21 0 15,-22 1-15,22-1 16,-21 1-16,0-1 0,21 0 16,-21 0-16,0 1 0,21-22 15,-21 21-15,21 1 16,-21-22-16,21 21 0,0-21 15,-22 0-15,22 22 16,0-22-16,0 0 0,0 0 16,0 22-16,0-22 0,-21 0 15,21 0-15,0 0 16,0 0-16,0 1 0,0-1 16,21 0-16,-21 0 15,0 0-15,0 1 16,22 20-16,-22-21 15,0 0-15,0 0 0,21 0 16,-21 1-16,0-1 0,0 0 16,0 0-16,0 0 15,21 22-15,-21-22 0,0 0 16,0 21-16,0-21 0,21 1 16,-21 20-16,0-21 15,21 22-15,-21-22 0,21 0 16,-21 0-16,21 21 15,-21-21-15,22 1 0,-1-1 16,0 0-16,0 0 16,0 0-16,22 1 0,-22-22 15,21 21-15,-21-21 0,22 0 16,-22 0-16,21 0 16,-21 0-16,1 0 0,20 0 15,-21 0-15,0 0 0,21-21 16,-20 21-16,20 0 15,0 0-15,-20 0 0,20 0 16,0 0-16,-21 0 16,22 0-16,-22 21 0,0-21 15,0 21-15,0 0 16,-21 0-16,22-21 16,-22 21-16,21 0 0,-21 22 15,21-22-15,-21 0 16,21 0-16,0 22 0,0-22 15,0 0-15,22 0 0,-22 0 16,0 0-16,0 1 16,22-22-16,-22 21 0,0-21 15,21 0-15,-21 0 16,22 0-16,-22 0 0,21 0 16,1-21-16,-22 21 0,21 0 15,-21 0-15,22 0 16,-22 0-16,21 0 0,-21 21 15,22-21-15,-22 21 16,0 0-16,0 0 0,21-21 16,-20 22-16,20-1 0,-21 21 15,22-21-15,-1 0 16,0 0-16,22 1 0,-22-1 16,22-21-16,-22 21 0,21 0 15,-20-21-15,-1 0 16,22 21-16,-22-21 0,-21 0 15,21 0-15,1 0 16,-22 0-16,21 0 0,-21 0 16,22 0-16,-1 0 0,-21 0 15,21 0-15,1 0 16,-1 22-16,-21-22 0,22 21 16,-1-21-16,-21 21 15,0-21-15,0 21 0,22 0 16,-22 0-16,0-21 0,0 21 15,1 1-15,-1-22 16,0 21-16,0-21 0,0 0 16,21 0-16,-20 0 15,20 0-15,-21-21 0,0 21 16,22-22-16,-22 22 16,21 0-16,-21-21 0,22 21 15,-22 0-15,21-21 0,-21 21 16,1 0-16,-1 0 15,0 0-15,0 0 0,0 0 16,0 21-16,0-21 16,1 0-16,-1 0 15,21 0-15,-21 0 0,1 0 16,20 0-16,-21 0 16,0 0-16,0 0 0,0 0 15,1 0-15,-1 0 0,0 0 16,0 21-1,0-21-15,22 0 0,-22 0 16,21 0-16,0 0 16,1 0-16,-22-21 0,21 21 15,-20 0-15,-1-21 16,0 21-16,0 0 0,0 0 16,0-21-1,0 21-15,1 0 16,-1 0-16,0 0 0,21 0 15,-20 21-15,20-21 0,0 21 16,0-21-16,1 0 16,-22 21-16,21-21 0,1 0 15,-22 0-15,21 0 16,-21 0-16,22 0 0,-1 0 16,-21 0-16,22 0 0,-22 22 15,21-22-15,-21 0 16,21 21-16,-20 0 0,-1-21 15,21 21-15,-21-21 16,1 0-16,-1 0 0,0 0 16,0 0-16,21-21 0,1 0 15,-1 0-15,22-1 16,-22 22-16,21-21 0,1 0 16,-22 21-16,22-21 15,-22 21-15,-21 0 0,21 0 16,-20 0-16,-1 0 15,0 0 1,0 0 0,0 21-16,1-21 0,-1 0 15,0 21-15,21-21 16,-21 21-16,22-21 0,-1 22 16,0-22-16,1 21 15,-1-21-15,0 21 0,1-21 16,-1 0-16,-21 21 0,22-21 15,-1 0-15,-21 0 16,21 21-16,-21-21 0,22 0 16,-22 22-16,21-22 15,-20 0-15,-1 21 0,0-21 16,0 0 0,0 0-16,0 0 15,0 0 1,1 21-16,-1-21 15,0 21-15,0-21 0,0 21 16,1-21-16,-1 0 16,0 0-1,-21-21 1,21 21-16,0-21 16,0 0-16,0 21 15,1 0-15,20-21 0,-21 21 16,0 0-16,22 0 15,-22 0-15,0 0 0,0 21 16,0-21 0,-21 21-16,21-21 0,-21 21 15,22-21-15,-1 21 16,0-21 0,0 21-16,0-21 0,22 21 15,-22-21-15,0 0 16,0 22-16,0-22 0,0 0 15,1 0-15,-1 0 0,0 0 16,0 0 0,0 0-16,1 0 0,-1 0 15,0 0-15,0-22 0,0 22 16,0 0-16,0 0 16,1 22-16,-1-22 15,0 21-15,0-21 16,0 21-16,1-21 0,-1 21 15,0-21-15,21 21 16,-21 1-16,0-22 0,22 21 16,-22-21-16,0 21 0,0-21 15,1 21-15,-1-21 16,0 0 0,0 0-1,0 0-15,-21 21 16,21-21-16,0 0 15,-42 0 17,21-21-32</inkml:trace>
  <inkml:trace contextRef="#ctx0" brushRef="#br0" timeOffset="25100">9652 7083 0,'0'-21'16,"0"-1"0,21 22-1,0 0-15,0 22 16,0-22 0,-21 21-16,21 0 0,0 0 15,-21 0-15,22 0 0,-22 0 16,21 1-16,-21-1 15,0 0-15,0 0 0,-21 0 16,21 1-16,-22-22 0,-20 21 16,21-21-16,-21 0 15,-1 0-15,1 0 0</inkml:trace>
  <inkml:trace contextRef="#ctx0" brushRef="#br0" timeOffset="27421">10477 7294 0,'0'-21'0,"21"21"16,-21-21 0,21 21-1,-21-21-15,0 0 32,-21 21-17,21-21-15,-21 21 0,0 0 16,0 0-16,0 0 15,-1 21-15,-20-21 0,21 21 16,0-21-16,-1 21 16,1 0-16,0 0 0,21 22 15,0-22-15,0 0 16,21 0-16,0 22 0,1-22 16,-1 0-16,21-21 0,1 21 15,-22-21-15,21 0 16,-21 0-16,0-21 0,0 21 15,1-21-15,-22 0 0,0-1 16,-22-20-16,22 21 16,-21-22-16,0 22 0,0-21 15,0 21-15,0 0 16,0 0-16,-1 21 0,1 0 16,21 21 15,21-21-31,-21 21 0,22 0 15,-1 0-15,0-21 16,0 21 0,0-21-16,0 0 15,0 21 1,-21 1 0,-21-22-1,0 0-15,0 0 16,0 0-16,0 21 15,0-21-15,-1 0 16,1 0-16,0 0 0,0-21 16,21-1-1,0 1 1,0 0-16,21 21 16,0-21-16,0 21 15,1 0-15,-1 0 0,0 21 16,0-21-16,-21 21 15,0 0-15,0 1 16,0-1-16,0 0 16,-21 0-16,0-21 15,0 0-15,-1 0 0,1 0 16,0 0-16,0-21 16,21 0-1,21 0-15,-21-1 16,21 1-16,0 21 15,1-21-15,20 0 0,-21 21 16,0 0-16,0 21 16,-21 0-1,0 0-15,0 1 0,-21-22 16,21 21-16,-21 0 16,0-21-16,0 0 0,0 21 15,-1-21-15,1 0 0,0-21 16,0 21-1,21-21-15,0 0 16,0-1 0,21 22-16,0 0 0,-21-21 15,43 21-15,-22 0 0,0 0 16,0 21-16,0 1 16,0-1-16,0 0 15,-21 0-15,0 0 16,0 1-16,-21-22 0,0 21 15,0-21-15,-21 0 0,21 0 16,-22 0-16,22 0 16,0 0-16,0-21 0,-1 21 15,1-22-15,21 1 16,0 0-16,0 0 0,21 0 16,1 21-16,-1-22 0,21 1 15,-21 0-15,22 21 16,-22 0-16,0 0 0,21 21 15,-21 0-15,-21 1 16,22-1-16,-22 0 0,0 0 16,0 0-16,0 1 0,-22-1 15,1-21-15,0 21 16,-21-21-16,0 0 0,20 0 16,-20-21-16,0 21 0,20-21 15,1 21-15,0-22 16,0 22-16,21-21 0,0 0 15,21 21-15,0-21 16,0 21-16,1 0 0,-1 0 16,21 0-16,-21 0 15,1 0-15,-1 21 0,0-21 16,-21 21-16,21 0 0,-21 1 16,-21-22-1,21 21-15,-21-21 0,0 0 16,-22 0-16,22 0 0,-21 0 15,20 0-15,-20 0 16,21-21-16,0 21 0,0-22 16,21 1-16,21 0 15,0 0-15,0 21 16,0-21-16,0 21 0,22-22 16,-1 22-16,-21 0 15,1 22-15,-1-22 0,0 21 16,0-21-16,-21 21 15,-21 0-15,0-21 16,0 0-16,-22 0 0,22 0 16,0 0-16,0-21 15,-1 21-15,1-21 0,21 0 16,21-1 0,1 22-16,-1 0 15,0 0-15,0 0 0,22 0 16,-43 22-16,21-22 15,0 21-15</inkml:trace>
  <inkml:trace contextRef="#ctx0" brushRef="#br0" timeOffset="46592">4402 2871 0,'21'-22'0,"-42"22"16,0 0-1,0 22 1,21-1-16,0 21 16,-21-21-16,21 21 0,0 1 15,0-1-15,-22 22 16,22-22-16,0 21 0,-21-20 15,21 20-15,0 1 16,-21-22-16,21 22 0,-21-1 16,0-20-16,21 20 0,-21-21 15,21 1-15,-21 20 16,21-20-16,-22-1 0,22 0 16,0-21-16,-21 22 0,21-22 15,0 0-15,0 0 16,0 0-16,-21-21 0,21 22 15</inkml:trace>
  <inkml:trace contextRef="#ctx0" brushRef="#br0" timeOffset="47228">4191 4056 0,'0'21'15,"-22"-21"-15,1 0 16,0 0 0,42 21 15,0-21-16,1 0-15,-1 21 16,21-21-16,0 0 0,22 0 16,-1 0-16,22 0 15,21 21-15,0-21 0,42 0 16,21 0-16,43 0 16,0 22-16,20-22 0,1 0 15,21 21-15,0-21 0,0 21 16,-21-21-16,21 21 15,-21-21-15,0 21 0,-1 1 16,1-22-16,0 21 16,0-21-16,0 21 0,0 0 15,0 0-15,-1 0 0,-20 0 16,0 1-16,-22-1 16,1-21-16,-43 21 0,0 0 15,-21-21-15,-21 21 16,0-21-16,-22 0 0,-20 0 15,-1 0-15,1 0 0,-1 0 16,-20 0-16,20 0 16,-21 22-16,1-22 0,-1 0 15,1 0-15,-22 0 16,0 0-16,0 0 0,0 21 16,0-21-16,0 0 0,1 0 15,-1 0 1,0 0-16,0 0 0,0 0 15,1 0 1,-22-21 0,-22 21-16,-20 0 0,0-22 15,-1 22-15,-20-21 16</inkml:trace>
  <inkml:trace contextRef="#ctx0" brushRef="#br0" timeOffset="48770">4550 2807 0,'-21'-21'16,"0"21"0,0 0-1,42 0 32,0 0-47,21 0 16,1 21-16,20-21 15,1 0-15,42 0 0,0 0 16,42 0-16,0 0 0,42 21 16,1-21-16,20 0 15,43 0-15,0 0 0,0 0 16,43 0-16,-1 0 0,22 0 15,-1 0-15,22 0 16,0 0-16,-1 21 0,1-21 16,0 0-16,-22 21 0,0-21 15,-20 0-15,-43 22 16,0-22-16,-43 0 0,1 0 16,0 21-16,-22-21 15,1 0-15,20 0 0,234 21 16,-212 0-1,-21-21-15,-1 0 0,-42 21 16,-20-21-16,-22 0 0,-43 0 16,-20-21-16,-22 21 15,-21-21-15,0 0 0,-21 0 16,0-1 0,0 1 15,-21 21-16,0 21 1,0-21-16,0 0 16,21 22-16,-21-22 15,0 0-15,21 21 0,-22-21 16,22 21-16,0 0 16,0 0-16,-21 1 0,21-1 15,0 0-15,0 21 0,0 0 16,-21 1-16,21-1 15,0 22-15,0-22 0,0 21 16,-21 22-16,21-21 16,0-1-16,-21 22 0,21-22 15,0 1-15,-22 20 0,22-20 16,0 0-16,-21-1 16,21-21-16,0 1 0,-21 20 15,21-42-15,0 22 16,0-22-16,-21 0 0,21 0 15,0 0-15,0 0 32,0 1-17,0-1 17,-21-21-17,0 0 1,0 0-16,-1 0 0,1 0 15,-42 0-15,-1 0 16,-20 0-16,-22-21 0,-21 21 16,-22-22-16,-41 1 0,0 21 15,-43-21-15,0 0 16,0 21-16,0 0 0,21 0 16,1 0-16,42 21 15,-1 0-15,43 0 0</inkml:trace>
  <inkml:trace contextRef="#ctx0" brushRef="#br0" timeOffset="30716">317 3146 0,'-21'0'16,"21"-22"-1,21 22 1,-21-21-16,21 21 16,0 0-16,-21-21 0,21 21 15</inkml:trace>
  <inkml:trace contextRef="#ctx0" brushRef="#br0" timeOffset="30914">783 2997 0,'-22'0'0,"1"0"0,0 0 16,21-21 15,21 21-16</inkml:trace>
  <inkml:trace contextRef="#ctx0" brushRef="#br0" timeOffset="31052">1037 3019 0</inkml:trace>
  <inkml:trace contextRef="#ctx0" brushRef="#br0" timeOffset="31200">1312 2976 0,'21'0'15,"0"0"-15,-21-21 31</inkml:trace>
  <inkml:trace contextRef="#ctx0" brushRef="#br0" timeOffset="32531">10858 7485 0</inkml:trace>
  <inkml:trace contextRef="#ctx0" brushRef="#br0" timeOffset="32712">11197 7506 0,'0'21'0,"0"-42"63,21 21-48</inkml:trace>
  <inkml:trace contextRef="#ctx0" brushRef="#br0" timeOffset="32855">11387 7527 0</inkml:trace>
  <inkml:trace contextRef="#ctx0" brushRef="#br0" timeOffset="33006">11684 7527 0,'0'21'16,"0"-42"31,22 21-47</inkml:trace>
  <inkml:trace contextRef="#ctx0" brushRef="#br0" timeOffset="35356">14858 8882 0,'-21'0'16,"0"0"-1,42 0 17,0 0-17,1 0-15,-1 0 16,21 0-16,-21 0 0,22 0 16,-1 21-16,21-21 15,-20 0-15,20 21 0,1-21 16,-1 21-16,1-21 15,-1 0-15,1 21 0,-22-21 16,0 0-16,-20 0 16,-1 0-16,-42 0 15,-22 0-15,22-21 16</inkml:trace>
  <inkml:trace contextRef="#ctx0" brushRef="#br0" timeOffset="35682">14837 9072 0,'0'22'31,"22"-22"-16,-1 21 1,0-21-16,0 0 16,21 0-16,1 0 0,-1 0 15,0 0-15,1 0 16,20 0-16,-21 0 0,1 0 16,20 21-16,-20-21 0,-22 0 15,21 0-15,-21 0 16,-42 0 15</inkml:trace>
  <inkml:trace contextRef="#ctx0" brushRef="#br0" timeOffset="51806">5841 3103 0,'0'-21'16,"0"-21"-16,0-1 0,0 1 15,0 0-15,0 0 16,-21 20-16,21-20 0,-21 21 16,21-22-16,-21 43 0,0 0 15,-21 0-15,-1 0 16,22 43-16,-21-1 0,-1 1 15,1 20-15,0 22 0,21 21 16,-1-22-16,22 43 16,0-21-16,0 21 0,0 0 15,0-21-15,0 21 16,22-21-16,-22 0 0,0-22 16,-22 1-16,1-22 0,-21-20 15,-1-22-15,-20 0 16,0-21-16,20-21 0,-20-21 15,-1-22-15,22 0 16</inkml:trace>
  <inkml:trace contextRef="#ctx0" brushRef="#br0" timeOffset="52022">5185 3611 0,'22'0'16,"-1"0"-1,21 0-15,0 0 0,1-21 16,20 21-16,1 0 16,20 0-16,1 0 0,0 0 15,-22 0-15,22 0 0</inkml:trace>
  <inkml:trace contextRef="#ctx0" brushRef="#br0" timeOffset="52202">5990 3569 0,'-22'0'15,"1"0"1,0 0 0,21 21-1,0 0 1,0 1-16,0-1 15,0 21-15,0-21 0,21 21 16,-21-20-16,0-1 16,21 0-16</inkml:trace>
  <inkml:trace contextRef="#ctx0" brushRef="#br0" timeOffset="52356">6053 3378 0,'-21'0'0,"0"22"15,0-1 1</inkml:trace>
  <inkml:trace contextRef="#ctx0" brushRef="#br0" timeOffset="52704">6307 3611 0,'-21'0'0,"0"0"16,0 22-1,0-22-15,21 21 16,-22-21-16,22 21 0,0 0 15,0 0-15,0 0 16,22 0-16,-22 1 0,21-1 16,0-21-16,0 0 0,0 0 15,0 0-15,0-21 16,1 21-16,-22-22 16,0 1-16,0 0 15,0 0-15,-22 0 0,1 0 16,0 0-16,0-1 15,0 1-15,0 21 16,0 0-16,21 21 16</inkml:trace>
  <inkml:trace contextRef="#ctx0" brushRef="#br0" timeOffset="53149">6498 3611 0,'0'-21'16,"21"0"-1,0 21 1,0 0-16,22 0 16,-1 21-16,-21-21 0,21 21 15,-21 1-15,22-1 0,-22 0 16,-21 0-16,0 0 15,0 0-15,0 0 0,-21 1 16,0-22-16,-1 0 16,1 0-16,0 0 0,0 0 15,0-22-15,21 1 16,0 0-16,21 0 16,-21 0-16,21 0 0,21 0 15,-20-1-15,-1 1 16,21 21-16,-21 0 0,1 0 15,-1 0-15,-21 21 16,21-21-16,-21 22 16,0-1-16,21 0 0,0 0 15,-21 21 1,21-21-16,-21 1 0,21-1 16,1 0-16,-22 0 0,21 0 15</inkml:trace>
  <inkml:trace contextRef="#ctx0" brushRef="#br0" timeOffset="53305">6900 3442 0,'-21'0'0,"0"0"16,21-21-16</inkml:trace>
  <inkml:trace contextRef="#ctx0" brushRef="#br0" timeOffset="53965">7619 3400 0,'0'-22'0,"0"1"31,0 42 16,0 1-47,0-1 0,0 21 0,0 0 15,0 1-15,0-1 16,0 22-16,-21-22 0,21 0 16,0 1-16,0-1 0,0-21 15,0 22-15,21-22 16,-21 0-16,22-21 0,-1 21 15,0-21-15,21 0 16,1 0-16,-1 0 0,22-21 16,-22 21-16,21-21 0,-20 21 15</inkml:trace>
  <inkml:trace contextRef="#ctx0" brushRef="#br0" timeOffset="54451">8212 3761 0,'21'-22'0,"-21"1"15,22 21-15,-22-21 0,21 21 16,-21-21-16,0 0 15,0-1-15,-21 22 16,-1 0-16,1 0 0,0 0 16,-21 0-16,20 0 15,1 22-15,0-1 0,0 0 16,0-21-16,0 21 0,21 0 16,0 1-16,0-1 15,0 0-15,21 0 16,0-21-16,0 21 15,0-21-15,0 0 0,22 0 16,-22 0-16,0 0 16,0-21-16,1 0 15,-22 0-15,21 0 0,-21-1 16,0 1 0,21 21-16,-21-21 0,0 42 15,21-21 1,-21 21-16,0 1 15,0-1-15,21 0 0,-21 21 16,21-21-16,0 0 16,1 1-16</inkml:trace>
  <inkml:trace contextRef="#ctx0" brushRef="#br0" timeOffset="55496">8445 3654 0,'0'21'109</inkml:trace>
  <inkml:trace contextRef="#ctx0" brushRef="#br0" timeOffset="56126">8572 3654 0,'0'-21'0,"0"42"47,0 0-32,0 0-15,0 0 16,0 21-16,0-20 16,21 20-16,0-21 0,-21 22 15,21-22-15,1 0 0,-1 0 16,21-21-16,-21 21 16,1-21-16,20 0 0,-21-21 15,0 0-15,0 0 0,0 0 16,-21-1-16,0-20 15,0 21-15,0-22 16,0 22-16,0 0 0,-21 0 16,0 0-16,0 0 0,0 21 15,0 0 1,21 21-16,-21-21 0,21 21 16</inkml:trace>
  <inkml:trace contextRef="#ctx0" brushRef="#br0" timeOffset="56510">9016 3696 0,'0'-21'16,"22"0"0,-1 21-1,0 0-15,-21 21 16,21-21-16,0 21 0,1 0 15,-22 0-15,21 1 16,-21-1-16,0 0 0,0 0 16,0 0-16,-21-21 0,21 21 15,-22-21 1,1 0 0,21-21-16,0 0 15,21 0-15,-21 0 0,22 0 16,-1-22-16,0 22 15,21 0-15,-21 0 0,0 21 16,1 0-16,-1 0 0,0 0 16,-21 21-16,21 0 15,-21 0-15,0 22 0,0-22 16,0 21-16,0-21 0,0 0 16,0 0-1</inkml:trace>
  <inkml:trace contextRef="#ctx0" brushRef="#br0" timeOffset="57074">9757 3717 0,'22'0'0,"-1"-21"16,-21 0 0,-21 21-1,-1-21-15,1 21 0,0 0 16,0 0-16,0 0 15,-1 0-15,1 0 0,21 21 16,-21 0-16,21 0 16,0 0-16,0 1 0,0 20 15,0-21-15,21 0 0,-21 0 16,43-21-16,-22 21 16,21-21-16,-21 0 0,22 0 15,-1-21-15,-21 21 16,21-21-16,-20-21 0,-1 21 15,-21-22-15,0 1 16,0 0-16,0-1 0,-21 1 16,-1 0-16,22 21 0,-21-1 15,21 1-15,0 42 16,0 1 0,0-1-16,0 0 15,0 21-15,0 0 0,21 1 16,-21-1-16,0 1 0,0-22 15,0 21-15,0-21 16,22 0-16,-22 0 16,21-21-16,-21-21 15,21 21-15,-21-21 16,21 0-16,0 0 0,22 0 16,-22 0-16,0 21 15,0-22-15,0 22 0,0 0 16,1 22-16,-1-1 0,-21 0 15,21 0-15,-21 0 16,0 0-16,0 0 16</inkml:trace>
  <inkml:trace contextRef="#ctx0" brushRef="#br0" timeOffset="57685">10477 3675 0,'0'-21'0,"-21"0"15,0 42 17,21 0-32,0 21 15,0-21-15,0 22 0,0-22 16,21 21-16,-21 1 15,21 20-15,0-21 0,0 1 16,1-22-16,-22 21 16,21-21-16,-21 1 0,21-1 15,-21-42 1,-21 21-16,0-43 16,-1 22-16,1-21 0,0 20 15,-21-20-15,20 0 16,-20-22-16,21 22 0,21 21 15,-21-22-15,21 22 0,0-21 16,21 42-16,0-21 16,21 21-16,1-21 0,-1 21 15,1 0-15,-22 21 16,21-21-16,0 21 0,-21 0 16,-21 0-16,0 0 15,-21 1-15,-21-1 16,21 0-16,-21-21 0,20 21 15,-20-21-15,21 0 16,0 0-16</inkml:trace>
  <inkml:trace contextRef="#ctx0" brushRef="#br0" timeOffset="58090">10943 3738 0,'21'0'15,"-21"-21"-15,0 0 16,0 0 0,-21 21-16,0-21 15,-1 21 1,1 0-16,0 21 0,0 0 16,0 0-1,-1 0-15,22 0 0,-21-21 16,21 22-16,0-1 15,0 0-15,21-21 0,1 21 16,-1-21-16,0 0 0,21 0 16,-20 0-16,-1 0 15,0-21-15,0 21 0,0-21 16,0 0-16,-21-1 16,21 22 15,-21 22-16,0-1-15,22 0 0,-22 0 16,21 0-16,-21 1 0,21-1 16,-21 0-16,21 0 15</inkml:trace>
  <inkml:trace contextRef="#ctx0" brushRef="#br0" timeOffset="58550">11535 3802 0,'0'-21'16,"0"-1"0,0 1-16,0 0 15,0 0-15,-21 0 16,0 0 0,0 21-16,0-21 0,0 21 15,-1 0-15,1 0 16,-21 0-16,21 21 0,-1-21 15,1 21-15,0 0 0,0 0 16,21 0-16,0 0 16,0 1-16,0-1 0,21 0 15,0-21-15,0 21 16,1-21-16,20 21 0,-21-21 16,22 0-16,-1-21 0,-21 21 15,0-21-15,0 0 16,0-22-16,-21 22 0,22-21 15,-22 0-15,0 21 16,0-22-16,-22 1 0,22-1 16,0 1-16,-21 21 0,21 0 15,0 42 1,0 21 0,0-21-16,0 22 0,0-1 15,0 22-15,0-22 16,0 21-16,21-20 0,-21 20 15,22-20-15</inkml:trace>
  <inkml:trace contextRef="#ctx0" brushRef="#br0" timeOffset="75583">8975 13 0,'0'-21'15,"0"42"110,0 0-109,-21-21-16,21 21 16,0 0-16,0 22 0,0-22 15,-21 21-15,21 1 0,0-1 16,0 0-16,-21 1 15,21 20-15,0-20 0,-22-1 16,22 0-16,0 22 16,0-22-16,0 0 0,0 1 15,0-22-15,0 21 0,0 0 16,0-20-16,22 20 16,-22-21-16,0 0 0,0 1 15,0-1-15,0 0 16,0 0-1,0-42 17</inkml:trace>
  <inkml:trace contextRef="#ctx0" brushRef="#br0" timeOffset="76291">8572 1410 0,'0'-21'15,"21"0"-15,-21 42 47,-21 0-31,21 0-16,0 22 15,-21-22-15,21 0 0,0 21 16,0-21-16,0 0 16,21 22-16,0-22 0,0 0 15,0 0-15,1-21 16,20 0-16,-21 0 15,0 0-15,22-21 0,-22 0 16,0 0-16,0 0 16,-21-1-16,21 1 0,-21-21 15,0 21-15,0 0 0,0 0 16,-21-1-16,21 1 16,-21 0-16,0 21 15</inkml:trace>
  <inkml:trace contextRef="#ctx0" brushRef="#br0" timeOffset="76658">9016 1452 0,'0'-21'31,"22"0"-15,-1 21-16,0 21 15,0-21 1,-21 21-16,21 1 0,-21-1 16,0 0-16,0 0 15,0 21-15,0-21 0,0 1 16,-21-22-16,21 21 15,0 0-15,-21-21 16,21-21-16,0 0 16,0-1-16,21 1 15,-21 0-15,21 0 0,1 0 16,-1 0-16,0-22 0,0 22 16,0 0-16,0 21 15,-21-21-15,21 21 0,-21-21 16</inkml:trace>
  <inkml:trace contextRef="#ctx0" brushRef="#br0" timeOffset="76957">9397 1219 0,'0'-21'15,"0"42"17,0 1-17,0-1-15,0 21 0,0-21 16,0 22-16,-21-22 16,21 21-16,0 0 0,0 1 15,0-22-15,0 21 0,0-20 16,0-1-16,0 0 15,0 0-15,21 0 0</inkml:trace>
  <inkml:trace contextRef="#ctx0" brushRef="#br0" timeOffset="77553">8974 1938 0,'0'-21'0,"0"42"63,0 0-48,0 1-15,0-1 16,0 0-16,0 21 0,0-21 16,0 22-16,0-1 15,0 0-15,0 1 0,0-1 16,0 0-16,0 1 15,0-1-15,-21 0 0,21-20 16,0-1-16,0 0 0,0 0 16,0 0-16,0 0 15,-21-21 32,21 21-31,-21-21-1</inkml:trace>
  <inkml:trace contextRef="#ctx0" brushRef="#br0" timeOffset="77905">8741 2511 0,'-21'-22'15,"42"22"17,-21 22-32,21-22 15,-21 21-15,22-21 16,-22 21-16,21 0 0,0 0 16,0 1-16,0-1 15,1-21-15,-1 0 16,-21 21-16</inkml:trace>
  <inkml:trace contextRef="#ctx0" brushRef="#br0" timeOffset="78134">9101 2553 0,'-21'21'62,"0"0"-46,0 1-16,0-1 16,-1 0-16,1-21 0,21 21 15,-21 0-15,0-21 16,21 21-16,-21-21 0</inkml:trace>
  <inkml:trace contextRef="#ctx0" brushRef="#br0" timeOffset="80979">14245 3315 0,'21'0'31,"-21"21"1,0 0-17,0 0-15,0 1 16,0-1-16,0 0 0,0 21 15,0-21-15,0 22 16,0-1-16,0-21 0,0 22 16,0-22-16,0 21 15,0-21-15,0 0 0,0 1 16,0-1-16,0 0 16,0 0-1,0-42 16,21 21-31,-21-21 16,21 21-16,0 0 0,1-21 16,-1 21-16,0 0 15,21 0-15,0-22 0,1 22 16,-1 0-16,1 0 16,20 22-16,-21-22 0,22 0 15,-22 21-15,1-21 0,-1 0 16,0 21-16,-21-21 15,0 0-15,1 0 0,-44-21 63,22 0-47,-21 21-16,21-22 0,-21 22 15,21-21-15,0 0 0,-21 0 16,0 0-16,21 0 15,-21 0-15,0-1 0,21-20 16,-22 21-16,22-22 16,0 22-16,0-21 0,0 21 15,0-22-15,0 22 0,22 0 16,-22 0-16,0 0 16,0 0-1,-22 21 32,1 0-47,0 0 16,0 21-16,0-21 0,-22 0 15,1 21-15,0-21 16,-1 0-16,-20 21 0,20-21 16,1 0-16,0 21 0,21-21 15,-22 0-15,22 21 16,0-21-16,0 0 15,42 0 32,-21-21-31</inkml:trace>
  <inkml:trace contextRef="#ctx0" brushRef="#br0" timeOffset="81978">15176 3357 0,'0'-21'16,"0"42"31,0 0-47,0 1 16,0-1-16,0 0 15,0 21-15,0-20 0,0 20 16,0 0-16,0 0 15,21-20-15,-21 20 0,0-21 16,0 0-16,21 22 0,-21-22 16,0 0-1,22-21 17,-1 0-17,-21-21-15,21 21 16,0 0-16,21-21 15,-21 21-15,1 0 16,20 0-16,-21 0 16,22 0-16,-1 0 0,21 0 15,-20 21-15,-1-21 0,0 0 16,22 21-16,-22-21 16,-21 0-16,22 0 0,-22 0 15,0 0-15,0 0 16,-42 0-1,21-21 1,-21 21-16,21-21 16,-21 21-16,21-21 15,0-1 1,0 1 0,0 0-16,0 0 0,-22-22 15,22 22-15,0-21 16,0 21-16,0-21 0,0-1 15,0 1-15,0-1 16,0 22-16,22-21 0,-22 21 16,21 0-16,-21 0 15,0-1 1,-21 22 31,-1 0-32,1 0-15,-21 0 16,0 0-16,-1 0 0,-20 0 16,-1 0-16,1 0 0,-1 0 15,1 0-15,-1 0 16,1 0-16,21 22 0,-1-22 16,22 0-16,0 0 15,0 21-15,21-42 78</inkml:trace>
  <inkml:trace contextRef="#ctx0" brushRef="#br0" timeOffset="82975">16467 3294 0,'-21'0'16,"21"-21"-16,0 0 15,0-1 1,0 44 31,0-1-47,0 0 0,0 0 15,0 21-15,0 1 0,0-1 16,0 0-16,0 1 16,0-1-16,0-21 0,21 21 15,-21-20-15,0 20 16,0-21-16,0 0 0,21 1 16,-21-44 30,21 1-30,1 21 0,-22-21-16,21 21 0,0 0 15,21 0-15,-20 0 16,20 21-16,0-21 0,0 0 16,1 21-16,-1-21 15,1 0-15,-1 22 0,-21-22 16,21 0-16,-21 0 0,1 0 15,-1 21-15,0-21 16,0-21 31,-21-1-16,0 1-15,0 0-1,0 0-15,0 0 16,0-1-16,0 1 0,0 0 16,0-21-16,0 21 15,0-22-15,21 1 0,-21 21 16,22-22-16,-22 22 16,0 0-16,21 0 0,-21 0 15,0 0-15,0 0 16,-21 21-1,-1 0 32,1 0-31,0 0 0,0 0-16,-22 0 0,1 0 15,0 0-15,0 0 0,-1 0 16,-20 0-16,-1 0 15,1 0-15,-1 0 0,-42 21 16,64-21 0,0 0-16,-1 0 0,22 0 15,0 0-15</inkml:trace>
  <inkml:trace contextRef="#ctx0" brushRef="#br0" timeOffset="87894">3640 3315 0,'0'-21'16,"0"42"30,0 0-30,0 0 0,0 0-16,-21 1 0,21-1 15,0 0-15,0 0 16,0 22-16,0-22 0,0 0 16,0 0-1,21 0-15</inkml:trace>
  <inkml:trace contextRef="#ctx0" brushRef="#br0" timeOffset="88497">3661 3082 0,'-21'0'16,"0"0"-1,0 0-15,0 21 16,-1-21-16,1 21 16,0-21-16,-21 22 0,0-1 15,20 0-15,-20 0 0,21 0 16,0 22-16,-1-22 15,1 21-15,0 0 0,0-20 16,21 20-16,0 0 16,0 1-16,0-1 0,0 0 15,21 1-15,0-1 0,0 0 16,1-20-16,20-1 16,0 21-16,1-42 0,-1 21 15,21 0-15,-20-21 16,20 0-16,-20-21 0,20 0 15,-21 0-15,1 0 0,-1 0 16,-21-22-16,22 1 16,-22-1-16,-21 1 0,21 0 15,-21 0-15,0-22 0,0 22 16,0-22-16,-21 22 16,0 0-16,21-1 0,-21 22 15,-1-21-15,-20 20 16,21 1-16,-22 0 0,22 21 15,-21 0-15,21-21 16,-21 21-16,20 0 0,1 0 16,0 0-16,0 0 0,0 0 15,21 21 1,21-21 0</inkml:trace>
  <inkml:trace contextRef="#ctx0" brushRef="#br0" timeOffset="91438">14372 1877 0,'0'-21'16,"0"-1"-1,21 1 1,0 21-16,-21-21 15,21 21-15,0 0 16,0-21-16,22 21 0,-22 0 16,0 0-16,0 0 15,1 21-15,-1-21 0,0 21 16,-21 0-16,0 1 16,0 20-16,0-21 0,0 0 15,-21 21-15,0-20 0,-22-1 16,22 0-16,0 0 15,-22 0-15,1-21 0,21 22 16,0-22-16,0 0 0,0 0 16,-1 0-16,44-22 31,-1 22-31,0 0 16,0 0-16,21 0 0,1 0 15,-1 0-15,0 0 0,1 22 16,-1-22-16,-21 0 15,0 21-15,0-21 0,1 0 16,-1 0-16</inkml:trace>
  <inkml:trace contextRef="#ctx0" brushRef="#br0" timeOffset="91883">14859 1558 0,'-22'-42'0,"-20"-1"16,0 22-16,-1 0 16,-20 21-16,21 0 0,-22 0 15,0 21-15,22 0 16,-21 22-16,20-22 0,-20 21 16,20 22-16,1-22 0,21 22 15,0-22-15,0 22 16,21-1-16,0-21 0,0 22 15,0-22-15,21 1 0,21 20 16,0-21-16,1-21 16,20 22-16,1-22 0,-1 0 15,1-21-15,21 0 16,-1 0-16,-20 0 0,-1-21 16,1-21-16,-1-1 15,-21 1-15,-20 0 0,-1-22 16,-21 1-16,0-1 0,-21 1 15,-1-22-15,1 43 16,-21-22-16,0 22 0,-1 0 16,-20 20-16,20 1 15,-20 0-15,21 21 0,-1 0 16,22 21-16,0-21 0,0 21 16,21 1-16</inkml:trace>
  <inkml:trace contextRef="#ctx0" brushRef="#br0" timeOffset="92333">15557 1812 0,'0'-21'16,"0"0"-16,-21 21 16,0-21-16,-1 21 15,1-22-15,0 22 0,0 0 16,-21 0-16,21 0 16,-1 0-16,-20 0 0,21 0 15,0 22-15,-1-22 0,22 21 16,-21-21-16,21 21 15,0 0-15,0 0 0,21 1 16,1-1-16,-1-21 16,0 21-16,21 0 0,-20 0 15,20-21-15,0 21 0,-21 0 16,22-21-16,-22 22 16,0-22-16,-21 21 0,0 0 15,-21-21 1,-22 21-16,22-21 15,0 0-15,-21 21 0,21-21 16,0 0-16,-1 0 16,1-21-16</inkml:trace>
  <inkml:trace contextRef="#ctx0" brushRef="#br0" timeOffset="92578">15663 1855 0,'21'0'16,"0"0"-1,-21-22-15,21 22 16,-21 22-16,21-1 16,-21 0-16,22-21 15,-22 21-15,0 0 16,21 0-16,-21 0 0,0 1 15,0-1-15,21 0 16,-21 0-16</inkml:trace>
  <inkml:trace contextRef="#ctx0" brushRef="#br0" timeOffset="92747">15684 1622 0,'0'-21'0,"-21"21"0,0 0 16,21 21-1,0 0 1</inkml:trace>
  <inkml:trace contextRef="#ctx0" brushRef="#br0" timeOffset="92971">15874 1601 0,'0'21'31,"22"0"-31,-22 0 16,21 0-16,0 21 15,0-20-15,-21 20 0,21 0 16,1 1-16,-1-1 16,-21 0-16,0-21 0,21 22 15,-21-22-15</inkml:trace>
  <inkml:trace contextRef="#ctx0" brushRef="#br0" timeOffset="93431">15938 1918 0,'21'0'31,"22"0"-31,-22 0 16,21 0-16,0 0 0,1 0 15,-1 0-15,0 0 16,1 0-16,-1 0 0,-21 0 15,21-21-15,-20 21 16,-1 0-16,-21-21 0,21 21 16,-21-21-16,0-1 15,0 1-15,-21 21 16,21-21-16,-21 21 0,-1-21 16,1 21-16,0-21 15,0 21-15,0 0 0,0 0 16,0 0-16,-1 21 0,1-21 15,0 42-15,21-21 16,0 1-16,0-1 0,0 21 16,21-21-16,-21 21 15,21-20-15,1-1 0,20 0 16,-21 0-16,21-21 0,1 21 16,-1-21-16,-21 0 15,22 0-15,-1 0 0,-21-21 16,0 21-16,-21-21 15</inkml:trace>
  <inkml:trace contextRef="#ctx0" brushRef="#br0" timeOffset="95125">18033 3082 0,'-21'0'15,"21"-21"-15,-21 0 16,21 0 15,21 0-31,0-1 16,1 22-1,-1 0-15,0 0 16,0 0-16,22 0 0,-22 0 16,0 22-16,21-1 15,-21-21-15,0 21 0,1 0 16,-22 0-16,0 0 16,0 0-16,0 1 0,-22-1 15,1 0-15,0-21 16,0 21-16,0-21 0,0 21 15,0-21-15,-1 0 0,1 0 16,42 0 15,1 0-15,-1 0-16,0 0 16,0 0-16,0 0 0,21 0 15,-20 0-15,-1 0 16,21 22-16,-21-1 0,1-21 15,-22 21-15,21-21 16,-21 21-16,-21 0 16,-1-21-16,-20 0 0,0 21 15,-1-21-15,-20 0 16,21 0-16,-22-21 0,22 21 16,-1-21-16</inkml:trace>
  <inkml:trace contextRef="#ctx0" brushRef="#br0" timeOffset="95667">18266 2680 0,'-42'-21'16,"0"21"-16,21 0 0,-22 21 15,1-21-15,-1 21 16,1 0-16,0 22 0,0-22 16,-1 21-16,22-21 15,-21 22-15,20-1 0,1 0 16,0-20-16,21 20 0,0 0 16,0 22-16,0-22 15,21 0-15,0 1 0,1-22 16,20 21-16,-21 0 15,22-20-15,-1-1 0,0 0 16,0 0-16,22-21 0,-22 21 16,22-21-16,-22 0 15,22 0-15,-22-21 0,22 21 16,-22-21-16,0 0 16,-21-22-16,22 22 0,-22-21 15,-21-21-15,21 20 0,-21-20 16,0-1-16,-21 1 15,21-1-15,-21 22 0,-1-22 16,1 22-16,0 0 0,-21-1 16,0 1-16,20 21 15,-20 0-15,0-1 0,-1 22 16,22-21-16,-21 21 16,0-21-16,20 21 0,1 0 15,0 0-15,0 21 0,0 0 16,21 1-1</inkml:trace>
  <inkml:trace contextRef="#ctx0" brushRef="#br0" timeOffset="97975">10943 7273 0,'21'0'78,"0"0"-47,-21-21-31,21 21 0,-21-21 16,21 21-16,1-21 0,20 0 15,-21-1-15,21-20 16,1 0-16,-1 20 0,22-20 16,-22 0-16,21 0 15,1-1-15,-1 1 0,-20-1 16,20 22-16,1-21 0,-22 21 16,0-21-16,22 20 15,-22 1-15,22-21 0,-1 21 16,-20-22-16,20 22 15,0 0-15,22 0 0,-21-21 16,-1 20-16,22 1 0,-22 0 16,22 0-16,-22 0 15,1-22-15,21 22 0,-22 0 16,1 0-16,20 0 16,-20 0-16,-1-22 0,1 22 15,21 0-15,-22 0 0,0-1 16,1 1-16,0 0 15,20 0-15,-20 0 0,-1 0 16,22 0-16,-1-1 16,-20 1-16,21 21 0,-1-21 15,1 0-15,-21 0 0,20 21 16,-20-22-16,20 1 16,-20 21-16,-1-21 0,-20 21 15,20 0-15,-20 0 16,-1-21-16,21 21 0,-20 0 15,-1 0-15,0 0 0,1 21 16,-1-21-16,0 0 16,22 21-16,-22-21 0,22 21 15,-1-21-15,-21 0 16,22 22-16,-22-22 0,22 0 16,-1 0-16,1 0 0,-22 0 15,22 0-15,-1 0 16,-21 0-16,22-22 0,0 22 15,-1-21-15,0 21 16,1-21-16,21 0 0,-22 0 16,-21 0-16,22 0 0,0-1 15,-1-20-15,-21 21 16,22-22-16,-22 22 0,22-21 16,-22 0-16,21 21 15,1-22-15,0 1 0,-22-1 16,21 22-16,1-21 0,-22 0 15,22-1-15,-22 1 16,0 0-16,1-1 0,-1 1 16,0 0-16,1 21 15,-1-22-15,-21 1 0,21-1 16,1 1-16,-22 0 0,21 21 16,-20-22-16,-1 22 15,21-21-15,-21 21 0,0-22 16,0 22-16,1 0 0,-1-21 15,-21 21-15,21-1 16,0-20-16,0 21 0,1-22 16,-1 22-16,0 0 15,0-21-15,-21 21 0,21 0 16,0-1-16,0 1 16,-21 0-1,22 21-15,-22-21 0,0 0 16,0-1-1,21 1 1,-21 0 0,0 0-1,0 0 1,0 0 15,-21 21 47,-1-21-78,1 21 0</inkml:trace>
  <inkml:trace contextRef="#ctx0" brushRef="#br0" timeOffset="98523">17928 3971 0,'-22'0'15,"44"0"48,-1 0-48,0-21 1,0 21-16,0 0 0,1-21 16,-1 21-16,0 0 0,-21-21 15,21 21-15,0-22 16,0 1-16,0 21 0,22-21 15,-22 21-15,0-21 16,0 0-16,1 21 0,-1 0 16,0-21-16,0 21 15,0 0-15,0 0 0,0 21 16,1 0-16,-1-21 0,-21 21 16,21 0-16,-21 0 15,21 1-15,-21-1 0,0 0 16,21 21-16,-21-20 0,0 20 15,22-21-15,-22 0 16,21 0-16,-21 0 0,0 1 16,0-1-16,21 0 15,-21-42 32,0 0-47,0-1 0</inkml:trace>
  <inkml:trace contextRef="#ctx0" brushRef="#br0" timeOffset="99950">17736 2659 0,'0'-21'15,"0"0"32,0-1-31,0 1-1,-21 21-15,21-21 16,-21 21-16,21-21 16,-21 21-16,0-21 0,-1 21 15,-20-22-15,21 22 0,-22-21 16,22 21-16,-21-21 15,0 21-15,-1 0 0,1-21 16,0 21-16,-1-21 16,-20 21-16,21 0 0,-43-21 15,42 21-15,1-21 16,0 21-16,0 0 16,-1 0-16,22-22 0,-21 22 15,-1 0-15,22 0 16,-21 0-16,0 0 0,-1 0 15,22 0-15,-21 0 0,-1 22 16,1-22-16,0 0 16,-1 0-16,-20 21 0,20-21 15,1 0-15,0 21 16,0-21-16,-1 21 0,-20-21 16,20 0-16,1 21 0,0-21 15,-1 21-15,1-21 16,0 21-16,-1-21 0,1 22 15,21-1-15,-21-21 0,-1 21 16,1 0-16,21 0 16,-22 1-16,22-1 0,-21 0 15,21 0-15,-22 0 16,22 0-16,0 22 16,0-22-16,0 0 0,-1 0 15,1 0-15,0 1 0,0-1 16,0 0-16,21 0 0,-21-21 15,21 21-15,-21 0 16,21 0 15,0 1 1,-22-22-17,44 0 48,-22-22-63</inkml:trace>
  <inkml:trace contextRef="#ctx0" brushRef="#br0" timeOffset="100434">15049 2701 0,'-21'0'16,"42"0"31,-21 21-32,21 0 1,-21 1-16,0-1 16,0 0-16,0 0 0,-21 0 15,21 1-15,0 20 0,-21-21 16,21 21-16,0-21 16,0 1-16,0-1 0,0 0 15,0 0-15,0 0 16,0 1-16,21-22 47,0-22-47,21 22 15,-20-21-15,20 0 0,-21 21 16,22-21-16,-1 0 16,-21 21-16,21-22 0,-21 22 15,1 0-15,-22-21 16,21 21-16,-42 21 15,-1-21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emf"/><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2.emf"/><Relationship Id="rId4" Type="http://schemas.openxmlformats.org/officeDocument/2006/relationships/image" Target="../media/image9.emf"/><Relationship Id="rId9" Type="http://schemas.openxmlformats.org/officeDocument/2006/relationships/customXml" Target="../ink/ink4.xml"/><Relationship Id="rId14" Type="http://schemas.openxmlformats.org/officeDocument/2006/relationships/image" Target="../media/image14.emf"/></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Header of the object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9948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25</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830997"/>
          </a:xfrm>
          <a:prstGeom prst="rect">
            <a:avLst/>
          </a:prstGeom>
          <a:noFill/>
        </p:spPr>
        <p:txBody>
          <a:bodyPr wrap="square" rtlCol="0">
            <a:spAutoFit/>
          </a:bodyPr>
          <a:lstStyle/>
          <a:p>
            <a:pPr marL="742950" lvl="1" indent="-285750">
              <a:buFont typeface="Arial" panose="020B0604020202020204" pitchFamily="34" charset="0"/>
              <a:buChar char="•"/>
            </a:pPr>
            <a:r>
              <a:rPr lang="it-IT" sz="1600" dirty="0">
                <a:solidFill>
                  <a:srgbClr val="242424"/>
                </a:solidFill>
              </a:rPr>
              <a:t>Creating Object page</a:t>
            </a:r>
          </a:p>
          <a:p>
            <a:pPr marL="742950" lvl="1" indent="-285750">
              <a:buFont typeface="Arial" panose="020B0604020202020204" pitchFamily="34" charset="0"/>
              <a:buChar char="•"/>
            </a:pPr>
            <a:r>
              <a:rPr lang="it-IT" sz="1600" dirty="0">
                <a:solidFill>
                  <a:srgbClr val="242424"/>
                </a:solidFill>
              </a:rPr>
              <a:t>Adding custom fragment to the App</a:t>
            </a:r>
          </a:p>
          <a:p>
            <a:pPr marL="742950" lvl="1" indent="-285750">
              <a:buFont typeface="Arial" panose="020B0604020202020204" pitchFamily="34" charset="0"/>
              <a:buChar char="•"/>
            </a:pP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Header of the object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App object page title">
            <a:extLst>
              <a:ext uri="{FF2B5EF4-FFF2-40B4-BE49-F238E27FC236}">
                <a16:creationId xmlns:a16="http://schemas.microsoft.com/office/drawing/2014/main" id="{9CFDA198-0283-E469-F348-7ABBBEA863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1009650"/>
            <a:ext cx="5825066"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 Data Points">
            <a:extLst>
              <a:ext uri="{FF2B5EF4-FFF2-40B4-BE49-F238E27FC236}">
                <a16:creationId xmlns:a16="http://schemas.microsoft.com/office/drawing/2014/main" id="{FE27126D-067B-872E-0E85-BA24FEF1C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427519"/>
            <a:ext cx="6610350" cy="371746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853AFE26-B776-B5A9-9D51-E202437BF2EA}"/>
              </a:ext>
            </a:extLst>
          </p:cNvPr>
          <p:cNvCxnSpPr/>
          <p:nvPr/>
        </p:nvCxnSpPr>
        <p:spPr>
          <a:xfrm flipH="1">
            <a:off x="769620" y="1623060"/>
            <a:ext cx="632460" cy="53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0CCAB1A-F16F-E789-0B43-63153820151F}"/>
              </a:ext>
            </a:extLst>
          </p:cNvPr>
          <p:cNvSpPr txBox="1"/>
          <p:nvPr/>
        </p:nvSpPr>
        <p:spPr>
          <a:xfrm>
            <a:off x="1463040" y="1424940"/>
            <a:ext cx="1897380" cy="369332"/>
          </a:xfrm>
          <a:prstGeom prst="rect">
            <a:avLst/>
          </a:prstGeom>
          <a:noFill/>
        </p:spPr>
        <p:txBody>
          <a:bodyPr wrap="square" rtlCol="0">
            <a:spAutoFit/>
          </a:bodyPr>
          <a:lstStyle/>
          <a:p>
            <a:r>
              <a:rPr lang="en-US" dirty="0"/>
              <a:t>Header Info</a:t>
            </a:r>
          </a:p>
        </p:txBody>
      </p:sp>
    </p:spTree>
    <p:extLst>
      <p:ext uri="{BB962C8B-B14F-4D97-AF65-F5344CB8AC3E}">
        <p14:creationId xmlns:p14="http://schemas.microsoft.com/office/powerpoint/2010/main" val="3671622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Adding Facets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App section GeneralInfo">
            <a:extLst>
              <a:ext uri="{FF2B5EF4-FFF2-40B4-BE49-F238E27FC236}">
                <a16:creationId xmlns:a16="http://schemas.microsoft.com/office/drawing/2014/main" id="{6D249182-6478-75F6-698F-35156F8F24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49" y="1003101"/>
            <a:ext cx="5295901" cy="32736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pp field Groups">
            <a:extLst>
              <a:ext uri="{FF2B5EF4-FFF2-40B4-BE49-F238E27FC236}">
                <a16:creationId xmlns:a16="http://schemas.microsoft.com/office/drawing/2014/main" id="{3D635B02-C91F-0F4F-3F2F-F8A2D278CF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003101"/>
            <a:ext cx="5562599" cy="32736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0AEAEFC-8AE9-60D3-D140-388A75AFAED1}"/>
              </a:ext>
            </a:extLst>
          </p:cNvPr>
          <p:cNvSpPr/>
          <p:nvPr/>
        </p:nvSpPr>
        <p:spPr>
          <a:xfrm>
            <a:off x="2971800" y="4351020"/>
            <a:ext cx="180594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Travel Request</a:t>
            </a:r>
          </a:p>
          <a:p>
            <a:pPr algn="ctr"/>
            <a:r>
              <a:rPr lang="en-US" dirty="0"/>
              <a:t>Sales Order HDR</a:t>
            </a:r>
          </a:p>
        </p:txBody>
      </p:sp>
      <p:sp>
        <p:nvSpPr>
          <p:cNvPr id="3" name="Rectangle 2">
            <a:extLst>
              <a:ext uri="{FF2B5EF4-FFF2-40B4-BE49-F238E27FC236}">
                <a16:creationId xmlns:a16="http://schemas.microsoft.com/office/drawing/2014/main" id="{3E3D1FAC-2EA5-F258-D670-28C9DA04A586}"/>
              </a:ext>
            </a:extLst>
          </p:cNvPr>
          <p:cNvSpPr/>
          <p:nvPr/>
        </p:nvSpPr>
        <p:spPr>
          <a:xfrm>
            <a:off x="6096000" y="5067300"/>
            <a:ext cx="180594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Bookings</a:t>
            </a:r>
          </a:p>
          <a:p>
            <a:pPr algn="ctr"/>
            <a:r>
              <a:rPr lang="en-US" dirty="0"/>
              <a:t>Sales Order ITEM</a:t>
            </a:r>
          </a:p>
        </p:txBody>
      </p:sp>
      <p:cxnSp>
        <p:nvCxnSpPr>
          <p:cNvPr id="5" name="Connector: Elbow 4">
            <a:extLst>
              <a:ext uri="{FF2B5EF4-FFF2-40B4-BE49-F238E27FC236}">
                <a16:creationId xmlns:a16="http://schemas.microsoft.com/office/drawing/2014/main" id="{F7AC5A2A-2F4E-3245-D792-A1A673EBA898}"/>
              </a:ext>
            </a:extLst>
          </p:cNvPr>
          <p:cNvCxnSpPr>
            <a:stCxn id="2" idx="3"/>
            <a:endCxn id="3" idx="1"/>
          </p:cNvCxnSpPr>
          <p:nvPr/>
        </p:nvCxnSpPr>
        <p:spPr>
          <a:xfrm>
            <a:off x="4777740" y="4671060"/>
            <a:ext cx="1318260" cy="7162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8F748BB-D080-249B-61C3-B0082E631C6F}"/>
              </a:ext>
            </a:extLst>
          </p:cNvPr>
          <p:cNvSpPr txBox="1"/>
          <p:nvPr/>
        </p:nvSpPr>
        <p:spPr>
          <a:xfrm>
            <a:off x="4998720" y="4360664"/>
            <a:ext cx="69723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423121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Adding Facet for Booking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App booking table">
            <a:extLst>
              <a:ext uri="{FF2B5EF4-FFF2-40B4-BE49-F238E27FC236}">
                <a16:creationId xmlns:a16="http://schemas.microsoft.com/office/drawing/2014/main" id="{4FA94179-7A9B-DD89-AA99-621E988E6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121777"/>
            <a:ext cx="8601075" cy="494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86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Adding Custom fragment </a:t>
            </a:r>
            <a:r>
              <a:rPr kumimoji="0" lang="en-US" sz="3600" b="0" i="0" u="none" strike="noStrike" kern="1200" cap="none" spc="0" normalizeH="0" baseline="0" noProof="0" dirty="0" err="1">
                <a:ln>
                  <a:noFill/>
                </a:ln>
                <a:solidFill>
                  <a:prstClr val="black"/>
                </a:solidFill>
                <a:effectLst/>
                <a:uLnTx/>
                <a:uFillTx/>
                <a:latin typeface="Cooper Black" panose="0208090404030B020404" pitchFamily="18" charset="0"/>
                <a:ea typeface="+mj-ea"/>
                <a:cs typeface="+mj-cs"/>
              </a:rPr>
              <a:t>ext</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BAC4D3A1-2EB4-210F-2851-041D20203754}"/>
              </a:ext>
            </a:extLst>
          </p:cNvPr>
          <p:cNvSpPr txBox="1"/>
          <p:nvPr/>
        </p:nvSpPr>
        <p:spPr>
          <a:xfrm>
            <a:off x="261764" y="1039884"/>
            <a:ext cx="11930236" cy="4778231"/>
          </a:xfrm>
          <a:prstGeom prst="rect">
            <a:avLst/>
          </a:prstGeom>
          <a:noFill/>
        </p:spPr>
        <p:txBody>
          <a:bodyPr wrap="square">
            <a:spAutoFit/>
          </a:bodyPr>
          <a:lstStyle/>
          <a:p>
            <a:r>
              <a:rPr lang="en-US" sz="1050" dirty="0"/>
              <a:t>&lt;</a:t>
            </a:r>
            <a:r>
              <a:rPr lang="en-US" sz="1050" dirty="0" err="1"/>
              <a:t>core:FragmentDefinition</a:t>
            </a:r>
            <a:r>
              <a:rPr lang="en-US" sz="1050" dirty="0"/>
              <a:t> </a:t>
            </a:r>
            <a:r>
              <a:rPr lang="en-US" sz="1050" dirty="0" err="1"/>
              <a:t>xmlns:core</a:t>
            </a:r>
            <a:r>
              <a:rPr lang="en-US" sz="1050" dirty="0"/>
              <a:t>="</a:t>
            </a:r>
            <a:r>
              <a:rPr lang="en-US" sz="1050" dirty="0" err="1"/>
              <a:t>sap.ui.core</a:t>
            </a:r>
            <a:r>
              <a:rPr lang="en-US" sz="1050" dirty="0"/>
              <a:t>"</a:t>
            </a:r>
          </a:p>
          <a:p>
            <a:r>
              <a:rPr lang="en-US" sz="1050" dirty="0"/>
              <a:t>    </a:t>
            </a:r>
            <a:r>
              <a:rPr lang="en-US" sz="1050" dirty="0" err="1"/>
              <a:t>xmlns</a:t>
            </a:r>
            <a:r>
              <a:rPr lang="en-US" sz="1050" dirty="0"/>
              <a:t>="</a:t>
            </a:r>
            <a:r>
              <a:rPr lang="en-US" sz="1050" dirty="0" err="1"/>
              <a:t>sap.m</a:t>
            </a:r>
            <a:r>
              <a:rPr lang="en-US" sz="1050" dirty="0"/>
              <a:t>"</a:t>
            </a:r>
          </a:p>
          <a:p>
            <a:r>
              <a:rPr lang="en-US" sz="1050" dirty="0"/>
              <a:t>    </a:t>
            </a:r>
            <a:r>
              <a:rPr lang="en-US" sz="1050" dirty="0" err="1"/>
              <a:t>xmlns:macros</a:t>
            </a:r>
            <a:r>
              <a:rPr lang="en-US" sz="1050" dirty="0"/>
              <a:t>="</a:t>
            </a:r>
            <a:r>
              <a:rPr lang="en-US" sz="1050" dirty="0" err="1"/>
              <a:t>sap.fe.macros</a:t>
            </a:r>
            <a:r>
              <a:rPr lang="en-US" sz="1050" dirty="0"/>
              <a:t>"</a:t>
            </a:r>
          </a:p>
          <a:p>
            <a:r>
              <a:rPr lang="en-US" sz="1050" dirty="0"/>
              <a:t>    </a:t>
            </a:r>
            <a:r>
              <a:rPr lang="en-US" sz="1050" dirty="0" err="1"/>
              <a:t>xmlns:vbm</a:t>
            </a:r>
            <a:r>
              <a:rPr lang="en-US" sz="1050" dirty="0"/>
              <a:t>="</a:t>
            </a:r>
            <a:r>
              <a:rPr lang="en-US" sz="1050" dirty="0" err="1"/>
              <a:t>sap.ui.vbm</a:t>
            </a:r>
            <a:r>
              <a:rPr lang="en-US" sz="1050" dirty="0"/>
              <a:t>"</a:t>
            </a:r>
          </a:p>
          <a:p>
            <a:r>
              <a:rPr lang="en-US" sz="1050" dirty="0"/>
              <a:t>    </a:t>
            </a:r>
            <a:r>
              <a:rPr lang="en-US" sz="1050" dirty="0" err="1"/>
              <a:t>displayBlock</a:t>
            </a:r>
            <a:r>
              <a:rPr lang="en-US" sz="1050" dirty="0"/>
              <a:t>="true"&gt;</a:t>
            </a:r>
          </a:p>
          <a:p>
            <a:r>
              <a:rPr lang="en-US" sz="1050" dirty="0"/>
              <a:t>    &lt;</a:t>
            </a:r>
            <a:r>
              <a:rPr lang="en-US" sz="1050" dirty="0" err="1"/>
              <a:t>VBox</a:t>
            </a:r>
            <a:r>
              <a:rPr lang="en-US" sz="1050" dirty="0"/>
              <a:t>&gt;</a:t>
            </a:r>
          </a:p>
          <a:p>
            <a:r>
              <a:rPr lang="en-US" sz="1050" dirty="0"/>
              <a:t>    &lt;!-- </a:t>
            </a:r>
            <a:r>
              <a:rPr lang="en-US" sz="1050" dirty="0" err="1"/>
              <a:t>HBox</a:t>
            </a:r>
            <a:r>
              <a:rPr lang="en-US" sz="1050" dirty="0"/>
              <a:t> class=""&gt;</a:t>
            </a:r>
          </a:p>
          <a:p>
            <a:r>
              <a:rPr lang="en-US" sz="1050" dirty="0"/>
              <a:t>        &lt;Text text="The bookings were confirmed on" class="</a:t>
            </a:r>
            <a:r>
              <a:rPr lang="en-US" sz="1050" dirty="0" err="1"/>
              <a:t>sapUiTinyMarginEnd</a:t>
            </a:r>
            <a:r>
              <a:rPr lang="en-US" sz="1050" dirty="0"/>
              <a:t>"/&gt;</a:t>
            </a:r>
          </a:p>
          <a:p>
            <a:r>
              <a:rPr lang="en-US" sz="1050" dirty="0"/>
              <a:t>        &lt;</a:t>
            </a:r>
            <a:r>
              <a:rPr lang="en-US" sz="1050" dirty="0" err="1"/>
              <a:t>macros:Field</a:t>
            </a:r>
            <a:r>
              <a:rPr lang="en-US" sz="1050" dirty="0"/>
              <a:t> </a:t>
            </a:r>
            <a:r>
              <a:rPr lang="en-US" sz="1050" dirty="0" err="1"/>
              <a:t>readOnly</a:t>
            </a:r>
            <a:r>
              <a:rPr lang="en-US" sz="1050" dirty="0"/>
              <a:t>="true" </a:t>
            </a:r>
            <a:r>
              <a:rPr lang="en-US" sz="1050" dirty="0" err="1"/>
              <a:t>metaPath</a:t>
            </a:r>
            <a:r>
              <a:rPr lang="en-US" sz="1050" dirty="0"/>
              <a:t>="</a:t>
            </a:r>
            <a:r>
              <a:rPr lang="en-US" sz="1050" dirty="0" err="1"/>
              <a:t>CreatedAt</a:t>
            </a:r>
            <a:r>
              <a:rPr lang="en-US" sz="1050" dirty="0"/>
              <a:t>" id="custom-</a:t>
            </a:r>
            <a:r>
              <a:rPr lang="en-US" sz="1050" dirty="0" err="1"/>
              <a:t>flightdate</a:t>
            </a:r>
            <a:r>
              <a:rPr lang="en-US" sz="1050" dirty="0"/>
              <a:t>"/&gt;</a:t>
            </a:r>
          </a:p>
          <a:p>
            <a:r>
              <a:rPr lang="en-US" sz="1050" dirty="0"/>
              <a:t>        &lt;Text text="by" class="</a:t>
            </a:r>
            <a:r>
              <a:rPr lang="en-US" sz="1050" dirty="0" err="1"/>
              <a:t>sapUiTinyMarginBeginEnd</a:t>
            </a:r>
            <a:r>
              <a:rPr lang="en-US" sz="1050" dirty="0"/>
              <a:t>"/&gt;</a:t>
            </a:r>
          </a:p>
          <a:p>
            <a:r>
              <a:rPr lang="en-US" sz="1050" dirty="0"/>
              <a:t>        &lt;</a:t>
            </a:r>
            <a:r>
              <a:rPr lang="en-US" sz="1050" dirty="0" err="1"/>
              <a:t>macros:Field</a:t>
            </a:r>
            <a:r>
              <a:rPr lang="en-US" sz="1050" dirty="0"/>
              <a:t> </a:t>
            </a:r>
            <a:r>
              <a:rPr lang="en-US" sz="1050" dirty="0" err="1"/>
              <a:t>readOnly</a:t>
            </a:r>
            <a:r>
              <a:rPr lang="en-US" sz="1050" dirty="0"/>
              <a:t>="true" </a:t>
            </a:r>
            <a:r>
              <a:rPr lang="en-US" sz="1050" dirty="0" err="1"/>
              <a:t>metaPath</a:t>
            </a:r>
            <a:r>
              <a:rPr lang="en-US" sz="1050" dirty="0"/>
              <a:t>="</a:t>
            </a:r>
            <a:r>
              <a:rPr lang="en-US" sz="1050" dirty="0" err="1"/>
              <a:t>AgencyID</a:t>
            </a:r>
            <a:r>
              <a:rPr lang="en-US" sz="1050" dirty="0"/>
              <a:t>" id="custom-airline"/&gt;  </a:t>
            </a:r>
          </a:p>
          <a:p>
            <a:r>
              <a:rPr lang="en-US" sz="1050" dirty="0"/>
              <a:t>    &lt;/</a:t>
            </a:r>
            <a:r>
              <a:rPr lang="en-US" sz="1050" dirty="0" err="1"/>
              <a:t>HBox</a:t>
            </a:r>
            <a:r>
              <a:rPr lang="en-US" sz="1050" dirty="0"/>
              <a:t>  --&gt;</a:t>
            </a:r>
          </a:p>
          <a:p>
            <a:endParaRPr lang="en-US" sz="1050" dirty="0"/>
          </a:p>
          <a:p>
            <a:r>
              <a:rPr lang="en-US" sz="1050" dirty="0"/>
              <a:t>    &lt;</a:t>
            </a:r>
            <a:r>
              <a:rPr lang="en-US" sz="1050" dirty="0" err="1"/>
              <a:t>vbm:AnalyticMap</a:t>
            </a:r>
            <a:r>
              <a:rPr lang="en-US" sz="1050" dirty="0"/>
              <a:t> width="100%" </a:t>
            </a:r>
            <a:r>
              <a:rPr lang="en-US" sz="1050" dirty="0" err="1"/>
              <a:t>xmlns:l</a:t>
            </a:r>
            <a:r>
              <a:rPr lang="en-US" sz="1050" dirty="0"/>
              <a:t>="</a:t>
            </a:r>
            <a:r>
              <a:rPr lang="en-US" sz="1050" dirty="0" err="1"/>
              <a:t>sap.ui.layout</a:t>
            </a:r>
            <a:r>
              <a:rPr lang="en-US" sz="1050" dirty="0"/>
              <a:t>" height="600px" </a:t>
            </a:r>
            <a:r>
              <a:rPr lang="en-US" sz="1050" dirty="0" err="1"/>
              <a:t>initialPosition</a:t>
            </a:r>
            <a:r>
              <a:rPr lang="en-US" sz="1050" dirty="0"/>
              <a:t>="-47.48339103742949; 48.70365903454684;0" </a:t>
            </a:r>
            <a:r>
              <a:rPr lang="en-US" sz="1050" dirty="0" err="1"/>
              <a:t>initialZoom</a:t>
            </a:r>
            <a:r>
              <a:rPr lang="en-US" sz="1050" dirty="0"/>
              <a:t>="2" class="</a:t>
            </a:r>
            <a:r>
              <a:rPr lang="en-US" sz="1050" dirty="0" err="1"/>
              <a:t>sapUiMediumMarginTop</a:t>
            </a:r>
            <a:r>
              <a:rPr lang="en-US" sz="1050" dirty="0"/>
              <a:t>"&gt;</a:t>
            </a:r>
          </a:p>
          <a:p>
            <a:r>
              <a:rPr lang="en-US" sz="1050" dirty="0"/>
              <a:t>        &lt;</a:t>
            </a:r>
            <a:r>
              <a:rPr lang="en-US" sz="1050" dirty="0" err="1"/>
              <a:t>vbm:vos</a:t>
            </a:r>
            <a:r>
              <a:rPr lang="en-US" sz="1050" dirty="0"/>
              <a:t>&gt;</a:t>
            </a:r>
          </a:p>
          <a:p>
            <a:r>
              <a:rPr lang="en-US" sz="1050" dirty="0"/>
              <a:t>            &lt;</a:t>
            </a:r>
            <a:r>
              <a:rPr lang="en-US" sz="1050" dirty="0" err="1"/>
              <a:t>vbm:Routes</a:t>
            </a:r>
            <a:r>
              <a:rPr lang="en-US" sz="1050" dirty="0"/>
              <a:t>&gt;</a:t>
            </a:r>
          </a:p>
          <a:p>
            <a:r>
              <a:rPr lang="en-US" sz="1050" dirty="0"/>
              <a:t>                &lt;</a:t>
            </a:r>
            <a:r>
              <a:rPr lang="en-US" sz="1050" dirty="0" err="1"/>
              <a:t>vbm:Route</a:t>
            </a:r>
            <a:r>
              <a:rPr lang="en-US" sz="1050" dirty="0"/>
              <a:t> position="8.682127;50.110924;0; -73.780968;40.641766;0" color="</a:t>
            </a:r>
            <a:r>
              <a:rPr lang="en-US" sz="1050" dirty="0" err="1"/>
              <a:t>rgb</a:t>
            </a:r>
            <a:r>
              <a:rPr lang="en-US" sz="1050" dirty="0"/>
              <a:t>(204,0,0)" </a:t>
            </a:r>
            <a:r>
              <a:rPr lang="en-US" sz="1050" dirty="0" err="1"/>
              <a:t>colorBorder</a:t>
            </a:r>
            <a:r>
              <a:rPr lang="en-US" sz="1050" dirty="0"/>
              <a:t>="</a:t>
            </a:r>
            <a:r>
              <a:rPr lang="en-US" sz="1050" dirty="0" err="1"/>
              <a:t>rgb</a:t>
            </a:r>
            <a:r>
              <a:rPr lang="en-US" sz="1050" dirty="0"/>
              <a:t>(255,255,255)" linewidth="3" </a:t>
            </a:r>
            <a:r>
              <a:rPr lang="en-US" sz="1050" dirty="0" err="1"/>
              <a:t>routetype</a:t>
            </a:r>
            <a:r>
              <a:rPr lang="en-US" sz="1050" dirty="0"/>
              <a:t>="Geodesic" /&gt;</a:t>
            </a:r>
          </a:p>
          <a:p>
            <a:r>
              <a:rPr lang="en-US" sz="1050" dirty="0"/>
              <a:t>                &lt;</a:t>
            </a:r>
            <a:r>
              <a:rPr lang="en-US" sz="1050" dirty="0" err="1"/>
              <a:t>vbm:Route</a:t>
            </a:r>
            <a:r>
              <a:rPr lang="en-US" sz="1050" dirty="0"/>
              <a:t> position="-73.780968;40.641766;0; -122.389977;37.615223;0" color="</a:t>
            </a:r>
            <a:r>
              <a:rPr lang="en-US" sz="1050" dirty="0" err="1"/>
              <a:t>rgb</a:t>
            </a:r>
            <a:r>
              <a:rPr lang="en-US" sz="1050" dirty="0"/>
              <a:t>(255,128,0)" </a:t>
            </a:r>
            <a:r>
              <a:rPr lang="en-US" sz="1050" dirty="0" err="1"/>
              <a:t>colorBorder</a:t>
            </a:r>
            <a:r>
              <a:rPr lang="en-US" sz="1050" dirty="0"/>
              <a:t>="</a:t>
            </a:r>
            <a:r>
              <a:rPr lang="en-US" sz="1050" dirty="0" err="1"/>
              <a:t>rgb</a:t>
            </a:r>
            <a:r>
              <a:rPr lang="en-US" sz="1050" dirty="0"/>
              <a:t>(255,255,255)" linewidth="3" </a:t>
            </a:r>
            <a:r>
              <a:rPr lang="en-US" sz="1050" dirty="0" err="1"/>
              <a:t>routetype</a:t>
            </a:r>
            <a:r>
              <a:rPr lang="en-US" sz="1050" dirty="0"/>
              <a:t>="Geodesic" /&gt;</a:t>
            </a:r>
          </a:p>
          <a:p>
            <a:r>
              <a:rPr lang="en-US" sz="1050" dirty="0"/>
              <a:t>                &lt;</a:t>
            </a:r>
            <a:r>
              <a:rPr lang="en-US" sz="1050" dirty="0" err="1"/>
              <a:t>vbm:Route</a:t>
            </a:r>
            <a:r>
              <a:rPr lang="en-US" sz="1050" dirty="0"/>
              <a:t> position="-122.389977;37.615223;0; 8.682127;50.110924;0" color="</a:t>
            </a:r>
            <a:r>
              <a:rPr lang="en-US" sz="1050" dirty="0" err="1"/>
              <a:t>rgb</a:t>
            </a:r>
            <a:r>
              <a:rPr lang="en-US" sz="1050" dirty="0"/>
              <a:t>(0,153,76)" </a:t>
            </a:r>
            <a:r>
              <a:rPr lang="en-US" sz="1050" dirty="0" err="1"/>
              <a:t>colorBorder</a:t>
            </a:r>
            <a:r>
              <a:rPr lang="en-US" sz="1050" dirty="0"/>
              <a:t>="</a:t>
            </a:r>
            <a:r>
              <a:rPr lang="en-US" sz="1050" dirty="0" err="1"/>
              <a:t>rgb</a:t>
            </a:r>
            <a:r>
              <a:rPr lang="en-US" sz="1050" dirty="0"/>
              <a:t>(255,255,255)" linewidth="3" </a:t>
            </a:r>
            <a:r>
              <a:rPr lang="en-US" sz="1050" dirty="0" err="1"/>
              <a:t>routetype</a:t>
            </a:r>
            <a:r>
              <a:rPr lang="en-US" sz="1050" dirty="0"/>
              <a:t>="Geodesic" /&gt;</a:t>
            </a:r>
          </a:p>
          <a:p>
            <a:r>
              <a:rPr lang="en-US" sz="1050" dirty="0"/>
              <a:t>            &lt;/</a:t>
            </a:r>
            <a:r>
              <a:rPr lang="en-US" sz="1050" dirty="0" err="1"/>
              <a:t>vbm:Routes</a:t>
            </a:r>
            <a:r>
              <a:rPr lang="en-US" sz="1050" dirty="0"/>
              <a:t>&gt;</a:t>
            </a:r>
          </a:p>
          <a:p>
            <a:r>
              <a:rPr lang="en-US" sz="1050" dirty="0"/>
              <a:t>            &lt;</a:t>
            </a:r>
            <a:r>
              <a:rPr lang="en-US" sz="1050" dirty="0" err="1"/>
              <a:t>vbm:Spots</a:t>
            </a:r>
            <a:r>
              <a:rPr lang="en-US" sz="1050" dirty="0"/>
              <a:t>&gt;</a:t>
            </a:r>
          </a:p>
          <a:p>
            <a:r>
              <a:rPr lang="en-US" sz="1050" dirty="0"/>
              <a:t>                &lt;</a:t>
            </a:r>
            <a:r>
              <a:rPr lang="en-US" sz="1050" dirty="0" err="1"/>
              <a:t>vbm:Spot</a:t>
            </a:r>
            <a:r>
              <a:rPr lang="en-US" sz="1050" dirty="0"/>
              <a:t> position="8.682127;50.110924;0" tooltip="Frankfurt am Main (FRA)" </a:t>
            </a:r>
            <a:r>
              <a:rPr lang="en-US" sz="1050" dirty="0" err="1"/>
              <a:t>labelType</a:t>
            </a:r>
            <a:r>
              <a:rPr lang="en-US" sz="1050" dirty="0"/>
              <a:t>="Default" </a:t>
            </a:r>
            <a:r>
              <a:rPr lang="en-US" sz="1050" dirty="0" err="1"/>
              <a:t>labelText</a:t>
            </a:r>
            <a:r>
              <a:rPr lang="en-US" sz="1050" dirty="0"/>
              <a:t>="Frankfurt am Main (FRA)" </a:t>
            </a:r>
            <a:r>
              <a:rPr lang="en-US" sz="1050" dirty="0" err="1"/>
              <a:t>labelPos</a:t>
            </a:r>
            <a:r>
              <a:rPr lang="en-US" sz="1050" dirty="0"/>
              <a:t>="5" /&gt;</a:t>
            </a:r>
          </a:p>
          <a:p>
            <a:r>
              <a:rPr lang="en-US" sz="1050" dirty="0"/>
              <a:t>                &lt;</a:t>
            </a:r>
            <a:r>
              <a:rPr lang="en-US" sz="1050" dirty="0" err="1"/>
              <a:t>vbm:Spot</a:t>
            </a:r>
            <a:r>
              <a:rPr lang="en-US" sz="1050" dirty="0"/>
              <a:t> position="-73.780968;40.641766;0" tooltip="New York (JFK)" </a:t>
            </a:r>
            <a:r>
              <a:rPr lang="en-US" sz="1050" dirty="0" err="1"/>
              <a:t>labelType</a:t>
            </a:r>
            <a:r>
              <a:rPr lang="en-US" sz="1050" dirty="0"/>
              <a:t>="Default" </a:t>
            </a:r>
            <a:r>
              <a:rPr lang="en-US" sz="1050" dirty="0" err="1"/>
              <a:t>labelText</a:t>
            </a:r>
            <a:r>
              <a:rPr lang="en-US" sz="1050" dirty="0"/>
              <a:t>="New York (JFK)" </a:t>
            </a:r>
            <a:r>
              <a:rPr lang="en-US" sz="1050" dirty="0" err="1"/>
              <a:t>labelPos</a:t>
            </a:r>
            <a:r>
              <a:rPr lang="en-US" sz="1050" dirty="0"/>
              <a:t>="5" /&gt;</a:t>
            </a:r>
          </a:p>
          <a:p>
            <a:r>
              <a:rPr lang="en-US" sz="1050" dirty="0"/>
              <a:t>                &lt;</a:t>
            </a:r>
            <a:r>
              <a:rPr lang="en-US" sz="1050" dirty="0" err="1"/>
              <a:t>vbm:Spot</a:t>
            </a:r>
            <a:r>
              <a:rPr lang="en-US" sz="1050" dirty="0"/>
              <a:t> position="-122.389977;37.615223;0" tooltip="San Francisco (SFO)" </a:t>
            </a:r>
            <a:r>
              <a:rPr lang="en-US" sz="1050" dirty="0" err="1"/>
              <a:t>labelType</a:t>
            </a:r>
            <a:r>
              <a:rPr lang="en-US" sz="1050" dirty="0"/>
              <a:t>="Default" </a:t>
            </a:r>
            <a:r>
              <a:rPr lang="en-US" sz="1050" dirty="0" err="1"/>
              <a:t>labelText</a:t>
            </a:r>
            <a:r>
              <a:rPr lang="en-US" sz="1050" dirty="0"/>
              <a:t>="San Francisco (SFO)" </a:t>
            </a:r>
            <a:r>
              <a:rPr lang="en-US" sz="1050" dirty="0" err="1"/>
              <a:t>labelPos</a:t>
            </a:r>
            <a:r>
              <a:rPr lang="en-US" sz="1050" dirty="0"/>
              <a:t>="5" /&gt;</a:t>
            </a:r>
          </a:p>
          <a:p>
            <a:r>
              <a:rPr lang="en-US" sz="1050" dirty="0"/>
              <a:t>            &lt;/</a:t>
            </a:r>
            <a:r>
              <a:rPr lang="en-US" sz="1050" dirty="0" err="1"/>
              <a:t>vbm:Spots</a:t>
            </a:r>
            <a:r>
              <a:rPr lang="en-US" sz="1050" dirty="0"/>
              <a:t>&gt;</a:t>
            </a:r>
          </a:p>
          <a:p>
            <a:r>
              <a:rPr lang="en-US" sz="1050" dirty="0"/>
              <a:t>        &lt;/</a:t>
            </a:r>
            <a:r>
              <a:rPr lang="en-US" sz="1050" dirty="0" err="1"/>
              <a:t>vbm:vos</a:t>
            </a:r>
            <a:r>
              <a:rPr lang="en-US" sz="1050" dirty="0"/>
              <a:t>&gt;</a:t>
            </a:r>
          </a:p>
          <a:p>
            <a:r>
              <a:rPr lang="en-US" sz="1050" dirty="0"/>
              <a:t>    &lt;/</a:t>
            </a:r>
            <a:r>
              <a:rPr lang="en-US" sz="1050" dirty="0" err="1"/>
              <a:t>vbm:AnalyticMap</a:t>
            </a:r>
            <a:r>
              <a:rPr lang="en-US" sz="1050" dirty="0"/>
              <a:t>&gt;</a:t>
            </a:r>
          </a:p>
          <a:p>
            <a:r>
              <a:rPr lang="en-US" sz="1050" dirty="0"/>
              <a:t>    &lt;/</a:t>
            </a:r>
            <a:r>
              <a:rPr lang="en-US" sz="1050" dirty="0" err="1"/>
              <a:t>VBox</a:t>
            </a:r>
            <a:r>
              <a:rPr lang="en-US" sz="1050" dirty="0"/>
              <a:t>&gt;</a:t>
            </a:r>
          </a:p>
          <a:p>
            <a:r>
              <a:rPr lang="en-US" sz="1050" dirty="0"/>
              <a:t>&lt;/</a:t>
            </a:r>
            <a:r>
              <a:rPr lang="en-US" sz="1050" dirty="0" err="1"/>
              <a:t>core:FragmentDefinition</a:t>
            </a:r>
            <a:r>
              <a:rPr lang="en-US" sz="1050" dirty="0"/>
              <a:t>&gt;</a:t>
            </a:r>
          </a:p>
        </p:txBody>
      </p:sp>
    </p:spTree>
    <p:extLst>
      <p:ext uri="{BB962C8B-B14F-4D97-AF65-F5344CB8AC3E}">
        <p14:creationId xmlns:p14="http://schemas.microsoft.com/office/powerpoint/2010/main" val="127162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Header of the object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C6B64B03-A9C0-9AD7-8D75-A41C708A5FF7}"/>
                  </a:ext>
                </a:extLst>
              </p14:cNvPr>
              <p14:cNvContentPartPr/>
              <p14:nvPr/>
            </p14:nvContentPartPr>
            <p14:xfrm>
              <a:off x="3848040" y="4983300"/>
              <a:ext cx="1470960" cy="679320"/>
            </p14:xfrm>
          </p:contentPart>
        </mc:Choice>
        <mc:Fallback>
          <p:pic>
            <p:nvPicPr>
              <p:cNvPr id="9" name="Ink 8">
                <a:extLst>
                  <a:ext uri="{FF2B5EF4-FFF2-40B4-BE49-F238E27FC236}">
                    <a16:creationId xmlns:a16="http://schemas.microsoft.com/office/drawing/2014/main" id="{C6B64B03-A9C0-9AD7-8D75-A41C708A5FF7}"/>
                  </a:ext>
                </a:extLst>
              </p:cNvPr>
              <p:cNvPicPr/>
              <p:nvPr/>
            </p:nvPicPr>
            <p:blipFill>
              <a:blip r:embed="rId4"/>
              <a:stretch>
                <a:fillRect/>
              </a:stretch>
            </p:blipFill>
            <p:spPr>
              <a:xfrm>
                <a:off x="3839040" y="4974295"/>
                <a:ext cx="1488600" cy="696969"/>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0" name="Ink 49">
                <a:extLst>
                  <a:ext uri="{FF2B5EF4-FFF2-40B4-BE49-F238E27FC236}">
                    <a16:creationId xmlns:a16="http://schemas.microsoft.com/office/drawing/2014/main" id="{B54CF079-F015-5394-FB43-A1E677EE07E4}"/>
                  </a:ext>
                </a:extLst>
              </p14:cNvPr>
              <p14:cNvContentPartPr/>
              <p14:nvPr/>
            </p14:nvContentPartPr>
            <p14:xfrm>
              <a:off x="2346840" y="3505140"/>
              <a:ext cx="291600" cy="297720"/>
            </p14:xfrm>
          </p:contentPart>
        </mc:Choice>
        <mc:Fallback>
          <p:pic>
            <p:nvPicPr>
              <p:cNvPr id="50" name="Ink 49">
                <a:extLst>
                  <a:ext uri="{FF2B5EF4-FFF2-40B4-BE49-F238E27FC236}">
                    <a16:creationId xmlns:a16="http://schemas.microsoft.com/office/drawing/2014/main" id="{B54CF079-F015-5394-FB43-A1E677EE07E4}"/>
                  </a:ext>
                </a:extLst>
              </p:cNvPr>
              <p:cNvPicPr/>
              <p:nvPr/>
            </p:nvPicPr>
            <p:blipFill>
              <a:blip r:embed="rId6"/>
              <a:stretch>
                <a:fillRect/>
              </a:stretch>
            </p:blipFill>
            <p:spPr>
              <a:xfrm>
                <a:off x="2337829" y="3496140"/>
                <a:ext cx="309262"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1" name="Ink 70">
                <a:extLst>
                  <a:ext uri="{FF2B5EF4-FFF2-40B4-BE49-F238E27FC236}">
                    <a16:creationId xmlns:a16="http://schemas.microsoft.com/office/drawing/2014/main" id="{A26AD588-A806-7450-AF75-7C001107461E}"/>
                  </a:ext>
                </a:extLst>
              </p14:cNvPr>
              <p14:cNvContentPartPr/>
              <p14:nvPr/>
            </p14:nvContentPartPr>
            <p14:xfrm>
              <a:off x="5707440" y="1918260"/>
              <a:ext cx="261360" cy="383760"/>
            </p14:xfrm>
          </p:contentPart>
        </mc:Choice>
        <mc:Fallback>
          <p:pic>
            <p:nvPicPr>
              <p:cNvPr id="71" name="Ink 70">
                <a:extLst>
                  <a:ext uri="{FF2B5EF4-FFF2-40B4-BE49-F238E27FC236}">
                    <a16:creationId xmlns:a16="http://schemas.microsoft.com/office/drawing/2014/main" id="{A26AD588-A806-7450-AF75-7C001107461E}"/>
                  </a:ext>
                </a:extLst>
              </p:cNvPr>
              <p:cNvPicPr/>
              <p:nvPr/>
            </p:nvPicPr>
            <p:blipFill>
              <a:blip r:embed="rId8"/>
              <a:stretch>
                <a:fillRect/>
              </a:stretch>
            </p:blipFill>
            <p:spPr>
              <a:xfrm>
                <a:off x="5698440" y="1909260"/>
                <a:ext cx="27900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7" name="Ink 96">
                <a:extLst>
                  <a:ext uri="{FF2B5EF4-FFF2-40B4-BE49-F238E27FC236}">
                    <a16:creationId xmlns:a16="http://schemas.microsoft.com/office/drawing/2014/main" id="{5EDE1B34-D544-0C56-C408-646CB6AD9224}"/>
                  </a:ext>
                </a:extLst>
              </p14:cNvPr>
              <p14:cNvContentPartPr/>
              <p14:nvPr/>
            </p14:nvContentPartPr>
            <p14:xfrm>
              <a:off x="6385680" y="3977100"/>
              <a:ext cx="114480" cy="38880"/>
            </p14:xfrm>
          </p:contentPart>
        </mc:Choice>
        <mc:Fallback>
          <p:pic>
            <p:nvPicPr>
              <p:cNvPr id="97" name="Ink 96">
                <a:extLst>
                  <a:ext uri="{FF2B5EF4-FFF2-40B4-BE49-F238E27FC236}">
                    <a16:creationId xmlns:a16="http://schemas.microsoft.com/office/drawing/2014/main" id="{5EDE1B34-D544-0C56-C408-646CB6AD9224}"/>
                  </a:ext>
                </a:extLst>
              </p:cNvPr>
              <p:cNvPicPr/>
              <p:nvPr/>
            </p:nvPicPr>
            <p:blipFill>
              <a:blip r:embed="rId10"/>
              <a:stretch>
                <a:fillRect/>
              </a:stretch>
            </p:blipFill>
            <p:spPr>
              <a:xfrm>
                <a:off x="6376680" y="3968100"/>
                <a:ext cx="1321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2" name="Ink 101">
                <a:extLst>
                  <a:ext uri="{FF2B5EF4-FFF2-40B4-BE49-F238E27FC236}">
                    <a16:creationId xmlns:a16="http://schemas.microsoft.com/office/drawing/2014/main" id="{8814D50F-033F-E8CF-7406-0FE9F2EF421C}"/>
                  </a:ext>
                </a:extLst>
              </p14:cNvPr>
              <p14:cNvContentPartPr/>
              <p14:nvPr/>
            </p14:nvContentPartPr>
            <p14:xfrm>
              <a:off x="6415920" y="4023180"/>
              <a:ext cx="362160" cy="1006200"/>
            </p14:xfrm>
          </p:contentPart>
        </mc:Choice>
        <mc:Fallback>
          <p:pic>
            <p:nvPicPr>
              <p:cNvPr id="102" name="Ink 101">
                <a:extLst>
                  <a:ext uri="{FF2B5EF4-FFF2-40B4-BE49-F238E27FC236}">
                    <a16:creationId xmlns:a16="http://schemas.microsoft.com/office/drawing/2014/main" id="{8814D50F-033F-E8CF-7406-0FE9F2EF421C}"/>
                  </a:ext>
                </a:extLst>
              </p:cNvPr>
              <p:cNvPicPr/>
              <p:nvPr/>
            </p:nvPicPr>
            <p:blipFill>
              <a:blip r:embed="rId12"/>
              <a:stretch>
                <a:fillRect/>
              </a:stretch>
            </p:blipFill>
            <p:spPr>
              <a:xfrm>
                <a:off x="6406920" y="4014180"/>
                <a:ext cx="379800" cy="1023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6" name="Ink 135">
                <a:extLst>
                  <a:ext uri="{FF2B5EF4-FFF2-40B4-BE49-F238E27FC236}">
                    <a16:creationId xmlns:a16="http://schemas.microsoft.com/office/drawing/2014/main" id="{362FFD78-17C8-12E6-890E-BCB239A4CE82}"/>
                  </a:ext>
                </a:extLst>
              </p14:cNvPr>
              <p14:cNvContentPartPr/>
              <p14:nvPr/>
            </p14:nvContentPartPr>
            <p14:xfrm>
              <a:off x="2583360" y="2395620"/>
              <a:ext cx="6695640" cy="3289680"/>
            </p14:xfrm>
          </p:contentPart>
        </mc:Choice>
        <mc:Fallback>
          <p:pic>
            <p:nvPicPr>
              <p:cNvPr id="136" name="Ink 135">
                <a:extLst>
                  <a:ext uri="{FF2B5EF4-FFF2-40B4-BE49-F238E27FC236}">
                    <a16:creationId xmlns:a16="http://schemas.microsoft.com/office/drawing/2014/main" id="{362FFD78-17C8-12E6-890E-BCB239A4CE82}"/>
                  </a:ext>
                </a:extLst>
              </p:cNvPr>
              <p:cNvPicPr/>
              <p:nvPr/>
            </p:nvPicPr>
            <p:blipFill>
              <a:blip r:embed="rId14"/>
              <a:stretch>
                <a:fillRect/>
              </a:stretch>
            </p:blipFill>
            <p:spPr>
              <a:xfrm>
                <a:off x="2574360" y="2386620"/>
                <a:ext cx="6713280" cy="3307320"/>
              </a:xfrm>
              <a:prstGeom prst="rect">
                <a:avLst/>
              </a:prstGeom>
            </p:spPr>
          </p:pic>
        </mc:Fallback>
      </mc:AlternateContent>
    </p:spTree>
    <p:extLst>
      <p:ext uri="{BB962C8B-B14F-4D97-AF65-F5344CB8AC3E}">
        <p14:creationId xmlns:p14="http://schemas.microsoft.com/office/powerpoint/2010/main" val="925640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Header of the object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73363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Header of the object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2145833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11146</TotalTime>
  <Words>670</Words>
  <Application>Microsoft Office PowerPoint</Application>
  <PresentationFormat>Widescreen</PresentationFormat>
  <Paragraphs>90</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709</cp:revision>
  <dcterms:created xsi:type="dcterms:W3CDTF">2016-07-10T03:33:26Z</dcterms:created>
  <dcterms:modified xsi:type="dcterms:W3CDTF">2022-08-09T07:18:36Z</dcterms:modified>
</cp:coreProperties>
</file>